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9"/>
  </p:notesMasterIdLst>
  <p:sldIdLst>
    <p:sldId id="274" r:id="rId3"/>
    <p:sldId id="363" r:id="rId4"/>
    <p:sldId id="365" r:id="rId5"/>
    <p:sldId id="373" r:id="rId6"/>
    <p:sldId id="371" r:id="rId7"/>
    <p:sldId id="372" r:id="rId8"/>
  </p:sldIdLst>
  <p:sldSz cx="6858000" cy="5143500"/>
  <p:notesSz cx="6858000" cy="9144000"/>
  <p:defaultTextStyle>
    <a:defPPr>
      <a:defRPr lang="sv-SE"/>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22E"/>
    <a:srgbClr val="0E2E4B"/>
    <a:srgbClr val="0021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85885" autoAdjust="0"/>
  </p:normalViewPr>
  <p:slideViewPr>
    <p:cSldViewPr snapToGrid="0" snapToObjects="1">
      <p:cViewPr>
        <p:scale>
          <a:sx n="90" d="100"/>
          <a:sy n="90" d="100"/>
        </p:scale>
        <p:origin x="-444" y="-30"/>
      </p:cViewPr>
      <p:guideLst>
        <p:guide orient="horz" pos="16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50AF67-82BA-164E-ADA4-0C0CA64E481B}" type="datetimeFigureOut">
              <a:rPr lang="sv-SE" smtClean="0"/>
              <a:t>2016-11-24</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BEDAFE-08D7-9244-B4FE-C3D9535FE2A8}" type="slidenum">
              <a:rPr lang="sv-SE" smtClean="0"/>
              <a:t>‹#›</a:t>
            </a:fld>
            <a:endParaRPr lang="sv-SE"/>
          </a:p>
        </p:txBody>
      </p:sp>
    </p:spTree>
    <p:extLst>
      <p:ext uri="{BB962C8B-B14F-4D97-AF65-F5344CB8AC3E}">
        <p14:creationId xmlns:p14="http://schemas.microsoft.com/office/powerpoint/2010/main" val="36876441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BEDAFE-08D7-9244-B4FE-C3D9535FE2A8}" type="slidenum">
              <a:rPr lang="sv-SE" smtClean="0"/>
              <a:t>1</a:t>
            </a:fld>
            <a:endParaRPr lang="sv-SE"/>
          </a:p>
        </p:txBody>
      </p:sp>
    </p:spTree>
    <p:extLst>
      <p:ext uri="{BB962C8B-B14F-4D97-AF65-F5344CB8AC3E}">
        <p14:creationId xmlns:p14="http://schemas.microsoft.com/office/powerpoint/2010/main" val="1608226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sv-SE" dirty="0" smtClean="0"/>
              <a:t>Tre globala trender som leder till</a:t>
            </a:r>
            <a:r>
              <a:rPr lang="sv-SE" baseline="0" dirty="0" smtClean="0"/>
              <a:t> att det är fördelaktigt att etablera stora datacenter i norra Sverige.</a:t>
            </a:r>
          </a:p>
          <a:p>
            <a:endParaRPr lang="sv-SE" baseline="0" dirty="0" smtClean="0"/>
          </a:p>
          <a:p>
            <a:r>
              <a:rPr lang="sv-SE" baseline="0" dirty="0" smtClean="0"/>
              <a:t>Vi producerade 5 </a:t>
            </a:r>
            <a:r>
              <a:rPr lang="sv-SE" baseline="0" dirty="0" err="1" smtClean="0"/>
              <a:t>Exabyte</a:t>
            </a:r>
            <a:r>
              <a:rPr lang="sv-SE" baseline="0" dirty="0" smtClean="0"/>
              <a:t> från </a:t>
            </a:r>
            <a:r>
              <a:rPr lang="sv-SE" baseline="0" dirty="0" err="1" smtClean="0"/>
              <a:t>stenålderna</a:t>
            </a:r>
            <a:r>
              <a:rPr lang="sv-SE" baseline="0" dirty="0" smtClean="0"/>
              <a:t> till 2003. </a:t>
            </a:r>
            <a:r>
              <a:rPr lang="sv-SE" baseline="0" dirty="0" err="1" smtClean="0"/>
              <a:t>Now</a:t>
            </a:r>
            <a:r>
              <a:rPr lang="sv-SE" baseline="0" dirty="0" smtClean="0"/>
              <a:t> </a:t>
            </a:r>
            <a:r>
              <a:rPr lang="sv-SE" baseline="0" dirty="0" err="1" smtClean="0"/>
              <a:t>we</a:t>
            </a:r>
            <a:r>
              <a:rPr lang="sv-SE" baseline="0" dirty="0" smtClean="0"/>
              <a:t> </a:t>
            </a:r>
            <a:r>
              <a:rPr lang="sv-SE" baseline="0" dirty="0" err="1" smtClean="0"/>
              <a:t>are</a:t>
            </a:r>
            <a:r>
              <a:rPr lang="sv-SE" baseline="0" dirty="0" smtClean="0"/>
              <a:t> </a:t>
            </a:r>
            <a:r>
              <a:rPr lang="sv-SE" baseline="0" dirty="0" err="1" smtClean="0"/>
              <a:t>producing</a:t>
            </a:r>
            <a:r>
              <a:rPr lang="sv-SE" baseline="0" dirty="0" smtClean="0"/>
              <a:t> 5 </a:t>
            </a:r>
            <a:r>
              <a:rPr lang="sv-SE" baseline="0" dirty="0" err="1" smtClean="0"/>
              <a:t>Exabyte</a:t>
            </a:r>
            <a:r>
              <a:rPr lang="sv-SE" baseline="0" dirty="0" smtClean="0"/>
              <a:t> </a:t>
            </a:r>
            <a:r>
              <a:rPr lang="sv-SE" baseline="0" dirty="0" err="1" smtClean="0"/>
              <a:t>during</a:t>
            </a:r>
            <a:r>
              <a:rPr lang="sv-SE" baseline="0" dirty="0" smtClean="0"/>
              <a:t> 24 </a:t>
            </a:r>
            <a:r>
              <a:rPr lang="sv-SE" baseline="0" dirty="0" err="1" smtClean="0"/>
              <a:t>hours</a:t>
            </a:r>
            <a:r>
              <a:rPr lang="sv-SE" baseline="0" dirty="0" smtClean="0"/>
              <a:t>.</a:t>
            </a:r>
          </a:p>
          <a:p>
            <a:r>
              <a:rPr lang="sv-SE" baseline="0" dirty="0" smtClean="0"/>
              <a:t>Men, det kommer INTE att lösa den stora frågan, det kommer finnas behov att bygga energieffektiva datacenters över hela världen. Trenden skapar därför en hemmamarknad av många datacenter och möjligheten för oss att bygga upp en innovationsdriven, värdeskapande innovationsmiljö runt området energieffektiva datacenter.</a:t>
            </a:r>
            <a:endParaRPr lang="sv-SE" dirty="0"/>
          </a:p>
        </p:txBody>
      </p:sp>
      <p:sp>
        <p:nvSpPr>
          <p:cNvPr id="4" name="Slide Number Placeholder 3"/>
          <p:cNvSpPr>
            <a:spLocks noGrp="1"/>
          </p:cNvSpPr>
          <p:nvPr>
            <p:ph type="sldNum" sz="quarter" idx="10"/>
          </p:nvPr>
        </p:nvSpPr>
        <p:spPr/>
        <p:txBody>
          <a:bodyPr/>
          <a:lstStyle/>
          <a:p>
            <a:fld id="{515DFA85-047A-E147-877C-6357360A4AA5}" type="slidenum">
              <a:rPr lang="sv-SE" smtClean="0">
                <a:solidFill>
                  <a:prstClr val="black"/>
                </a:solidFill>
                <a:latin typeface="Calibri"/>
              </a:rPr>
              <a:pPr/>
              <a:t>3</a:t>
            </a:fld>
            <a:endParaRPr lang="sv-SE">
              <a:solidFill>
                <a:prstClr val="black"/>
              </a:solidFill>
              <a:latin typeface="Calibri"/>
            </a:endParaRPr>
          </a:p>
        </p:txBody>
      </p:sp>
    </p:spTree>
    <p:extLst>
      <p:ext uri="{BB962C8B-B14F-4D97-AF65-F5344CB8AC3E}">
        <p14:creationId xmlns:p14="http://schemas.microsoft.com/office/powerpoint/2010/main" val="3831693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sv-SE" dirty="0" smtClean="0"/>
              <a:t>Tre globala trender som leder till</a:t>
            </a:r>
            <a:r>
              <a:rPr lang="sv-SE" baseline="0" dirty="0" smtClean="0"/>
              <a:t> att det är fördelaktigt att etablera stora datacenter i norra Sverige. Men, det kommer INTE att lösa den stora frågan, det kommer finnas behov att bygga energieffektiva datacenters över hela världen. Trenden skapar därför en hemmamarknad av många datacenter och möjligheten för oss att bygga upp en innovationsdriven, värdeskapande innovationsmiljö runt området energieffektiva datacenter.</a:t>
            </a:r>
            <a:endParaRPr lang="sv-SE" dirty="0"/>
          </a:p>
        </p:txBody>
      </p:sp>
      <p:sp>
        <p:nvSpPr>
          <p:cNvPr id="4" name="Slide Number Placeholder 3"/>
          <p:cNvSpPr>
            <a:spLocks noGrp="1"/>
          </p:cNvSpPr>
          <p:nvPr>
            <p:ph type="sldNum" sz="quarter" idx="10"/>
          </p:nvPr>
        </p:nvSpPr>
        <p:spPr/>
        <p:txBody>
          <a:bodyPr/>
          <a:lstStyle/>
          <a:p>
            <a:fld id="{515DFA85-047A-E147-877C-6357360A4AA5}" type="slidenum">
              <a:rPr lang="sv-SE" smtClean="0">
                <a:solidFill>
                  <a:prstClr val="black"/>
                </a:solidFill>
                <a:latin typeface="Calibri"/>
              </a:rPr>
              <a:pPr/>
              <a:t>4</a:t>
            </a:fld>
            <a:endParaRPr lang="sv-SE">
              <a:solidFill>
                <a:prstClr val="black"/>
              </a:solidFill>
              <a:latin typeface="Calibri"/>
            </a:endParaRPr>
          </a:p>
        </p:txBody>
      </p:sp>
    </p:spTree>
    <p:extLst>
      <p:ext uri="{BB962C8B-B14F-4D97-AF65-F5344CB8AC3E}">
        <p14:creationId xmlns:p14="http://schemas.microsoft.com/office/powerpoint/2010/main" val="697797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sv-SE" dirty="0" smtClean="0"/>
              <a:t>Tre globala trender som leder till</a:t>
            </a:r>
            <a:r>
              <a:rPr lang="sv-SE" baseline="0" dirty="0" smtClean="0"/>
              <a:t> att det är fördelaktigt att etablera stora datacenter i norra Sverige. Men, det kommer INTE att lösa den stora frågan, det kommer finnas behov att bygga energieffektiva datacenters över hela världen. Trenden skapar därför en hemmamarknad av många datacenter och möjligheten för oss att bygga upp en innovationsdriven, värdeskapande innovationsmiljö runt området energieffektiva datacenter.</a:t>
            </a:r>
            <a:endParaRPr lang="sv-SE" dirty="0"/>
          </a:p>
        </p:txBody>
      </p:sp>
      <p:sp>
        <p:nvSpPr>
          <p:cNvPr id="4" name="Slide Number Placeholder 3"/>
          <p:cNvSpPr>
            <a:spLocks noGrp="1"/>
          </p:cNvSpPr>
          <p:nvPr>
            <p:ph type="sldNum" sz="quarter" idx="10"/>
          </p:nvPr>
        </p:nvSpPr>
        <p:spPr/>
        <p:txBody>
          <a:bodyPr/>
          <a:lstStyle/>
          <a:p>
            <a:fld id="{515DFA85-047A-E147-877C-6357360A4AA5}" type="slidenum">
              <a:rPr lang="sv-SE" smtClean="0">
                <a:solidFill>
                  <a:prstClr val="black"/>
                </a:solidFill>
                <a:latin typeface="Calibri"/>
              </a:rPr>
              <a:pPr/>
              <a:t>5</a:t>
            </a:fld>
            <a:endParaRPr lang="sv-SE">
              <a:solidFill>
                <a:prstClr val="black"/>
              </a:solidFill>
              <a:latin typeface="Calibri"/>
            </a:endParaRPr>
          </a:p>
        </p:txBody>
      </p:sp>
    </p:spTree>
    <p:extLst>
      <p:ext uri="{BB962C8B-B14F-4D97-AF65-F5344CB8AC3E}">
        <p14:creationId xmlns:p14="http://schemas.microsoft.com/office/powerpoint/2010/main" val="383169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0"/>
            <a:ext cx="5829300" cy="1102519"/>
          </a:xfrm>
        </p:spPr>
        <p:txBody>
          <a:bodyPr/>
          <a:lstStyle/>
          <a:p>
            <a:r>
              <a:rPr lang="sv-SE" smtClean="0"/>
              <a:t>Click to edit Master title style</a:t>
            </a:r>
            <a:endParaRPr lang="sv-SE"/>
          </a:p>
        </p:txBody>
      </p:sp>
      <p:sp>
        <p:nvSpPr>
          <p:cNvPr id="3" name="Subtitle 2"/>
          <p:cNvSpPr>
            <a:spLocks noGrp="1"/>
          </p:cNvSpPr>
          <p:nvPr>
            <p:ph type="subTitle" idx="1"/>
          </p:nvPr>
        </p:nvSpPr>
        <p:spPr>
          <a:xfrm>
            <a:off x="1028700" y="2914650"/>
            <a:ext cx="48006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lvl1pPr>
              <a:defRPr/>
            </a:lvl1pPr>
          </a:lstStyle>
          <a:p>
            <a:pPr>
              <a:defRPr/>
            </a:pPr>
            <a:fld id="{91E1874F-09CE-44D7-B87C-33A7A34913BE}" type="datetimeFigureOut">
              <a:rPr lang="sv-SE"/>
              <a:pPr>
                <a:defRPr/>
              </a:pPr>
              <a:t>2016-11-24</a:t>
            </a:fld>
            <a:endParaRPr lang="sv-SE"/>
          </a:p>
        </p:txBody>
      </p:sp>
      <p:sp>
        <p:nvSpPr>
          <p:cNvPr id="5" name="Footer Placeholder 4"/>
          <p:cNvSpPr>
            <a:spLocks noGrp="1"/>
          </p:cNvSpPr>
          <p:nvPr>
            <p:ph type="ftr" sz="quarter" idx="11"/>
          </p:nvPr>
        </p:nvSpPr>
        <p:spPr/>
        <p:txBody>
          <a:bodyPr/>
          <a:lstStyle>
            <a:lvl1pPr>
              <a:defRPr/>
            </a:lvl1pPr>
          </a:lstStyle>
          <a:p>
            <a:pPr>
              <a:defRPr/>
            </a:pPr>
            <a:endParaRPr lang="sv-SE"/>
          </a:p>
        </p:txBody>
      </p:sp>
      <p:sp>
        <p:nvSpPr>
          <p:cNvPr id="6" name="Slide Number Placeholder 5"/>
          <p:cNvSpPr>
            <a:spLocks noGrp="1"/>
          </p:cNvSpPr>
          <p:nvPr>
            <p:ph type="sldNum" sz="quarter" idx="12"/>
          </p:nvPr>
        </p:nvSpPr>
        <p:spPr/>
        <p:txBody>
          <a:bodyPr/>
          <a:lstStyle>
            <a:lvl1pPr>
              <a:defRPr/>
            </a:lvl1pPr>
          </a:lstStyle>
          <a:p>
            <a:pPr>
              <a:defRPr/>
            </a:pPr>
            <a:fld id="{23AC7D3E-81D0-4874-97AC-75527F979360}" type="slidenum">
              <a:rPr lang="sv-SE"/>
              <a:pPr>
                <a:defRPr/>
              </a:pPr>
              <a:t>‹#›</a:t>
            </a:fld>
            <a:endParaRPr lang="sv-SE"/>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lvl1pPr>
              <a:defRPr/>
            </a:lvl1pPr>
          </a:lstStyle>
          <a:p>
            <a:pPr>
              <a:defRPr/>
            </a:pPr>
            <a:fld id="{30184C17-5AA3-47D3-B196-505F14523AD8}" type="datetimeFigureOut">
              <a:rPr lang="sv-SE"/>
              <a:pPr>
                <a:defRPr/>
              </a:pPr>
              <a:t>2016-11-24</a:t>
            </a:fld>
            <a:endParaRPr lang="sv-SE"/>
          </a:p>
        </p:txBody>
      </p:sp>
      <p:sp>
        <p:nvSpPr>
          <p:cNvPr id="5" name="Footer Placeholder 4"/>
          <p:cNvSpPr>
            <a:spLocks noGrp="1"/>
          </p:cNvSpPr>
          <p:nvPr>
            <p:ph type="ftr" sz="quarter" idx="11"/>
          </p:nvPr>
        </p:nvSpPr>
        <p:spPr/>
        <p:txBody>
          <a:bodyPr/>
          <a:lstStyle>
            <a:lvl1pPr>
              <a:defRPr/>
            </a:lvl1pPr>
          </a:lstStyle>
          <a:p>
            <a:pPr>
              <a:defRPr/>
            </a:pPr>
            <a:endParaRPr lang="sv-SE"/>
          </a:p>
        </p:txBody>
      </p:sp>
      <p:sp>
        <p:nvSpPr>
          <p:cNvPr id="6" name="Slide Number Placeholder 5"/>
          <p:cNvSpPr>
            <a:spLocks noGrp="1"/>
          </p:cNvSpPr>
          <p:nvPr>
            <p:ph type="sldNum" sz="quarter" idx="12"/>
          </p:nvPr>
        </p:nvSpPr>
        <p:spPr/>
        <p:txBody>
          <a:bodyPr/>
          <a:lstStyle>
            <a:lvl1pPr>
              <a:defRPr/>
            </a:lvl1pPr>
          </a:lstStyle>
          <a:p>
            <a:pPr>
              <a:defRPr/>
            </a:pPr>
            <a:fld id="{2C86B3A4-BB47-4071-80BC-DC9E962167CE}" type="slidenum">
              <a:rPr lang="sv-SE"/>
              <a:pPr>
                <a:defRPr/>
              </a:pPr>
              <a:t>‹#›</a:t>
            </a:fld>
            <a:endParaRPr lang="sv-SE"/>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54781"/>
            <a:ext cx="1543050" cy="3290888"/>
          </a:xfrm>
        </p:spPr>
        <p:txBody>
          <a:bodyPr vert="eaVert"/>
          <a:lstStyle/>
          <a:p>
            <a:r>
              <a:rPr lang="sv-SE" smtClean="0"/>
              <a:t>Click to edit Master title style</a:t>
            </a:r>
            <a:endParaRPr lang="sv-SE"/>
          </a:p>
        </p:txBody>
      </p:sp>
      <p:sp>
        <p:nvSpPr>
          <p:cNvPr id="3" name="Vertical Text Placeholder 2"/>
          <p:cNvSpPr>
            <a:spLocks noGrp="1"/>
          </p:cNvSpPr>
          <p:nvPr>
            <p:ph type="body" orient="vert" idx="1"/>
          </p:nvPr>
        </p:nvSpPr>
        <p:spPr>
          <a:xfrm>
            <a:off x="342900" y="154781"/>
            <a:ext cx="4514850" cy="3290888"/>
          </a:xfrm>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lvl1pPr>
              <a:defRPr/>
            </a:lvl1pPr>
          </a:lstStyle>
          <a:p>
            <a:pPr>
              <a:defRPr/>
            </a:pPr>
            <a:fld id="{824BA506-5EAA-4904-9A59-71CC763F70BE}" type="datetimeFigureOut">
              <a:rPr lang="sv-SE"/>
              <a:pPr>
                <a:defRPr/>
              </a:pPr>
              <a:t>2016-11-24</a:t>
            </a:fld>
            <a:endParaRPr lang="sv-SE"/>
          </a:p>
        </p:txBody>
      </p:sp>
      <p:sp>
        <p:nvSpPr>
          <p:cNvPr id="5" name="Footer Placeholder 4"/>
          <p:cNvSpPr>
            <a:spLocks noGrp="1"/>
          </p:cNvSpPr>
          <p:nvPr>
            <p:ph type="ftr" sz="quarter" idx="11"/>
          </p:nvPr>
        </p:nvSpPr>
        <p:spPr/>
        <p:txBody>
          <a:bodyPr/>
          <a:lstStyle>
            <a:lvl1pPr>
              <a:defRPr/>
            </a:lvl1pPr>
          </a:lstStyle>
          <a:p>
            <a:pPr>
              <a:defRPr/>
            </a:pPr>
            <a:endParaRPr lang="sv-SE"/>
          </a:p>
        </p:txBody>
      </p:sp>
      <p:sp>
        <p:nvSpPr>
          <p:cNvPr id="6" name="Slide Number Placeholder 5"/>
          <p:cNvSpPr>
            <a:spLocks noGrp="1"/>
          </p:cNvSpPr>
          <p:nvPr>
            <p:ph type="sldNum" sz="quarter" idx="12"/>
          </p:nvPr>
        </p:nvSpPr>
        <p:spPr/>
        <p:txBody>
          <a:bodyPr/>
          <a:lstStyle>
            <a:lvl1pPr>
              <a:defRPr/>
            </a:lvl1pPr>
          </a:lstStyle>
          <a:p>
            <a:pPr>
              <a:defRPr/>
            </a:pPr>
            <a:fld id="{6062D52B-9817-4B76-A809-5821FB9CF034}" type="slidenum">
              <a:rPr lang="sv-SE"/>
              <a:pPr>
                <a:defRPr/>
              </a:pPr>
              <a:t>‹#›</a:t>
            </a:fld>
            <a:endParaRPr lang="sv-SE"/>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1"/>
            <a:ext cx="5829300" cy="1102519"/>
          </a:xfrm>
        </p:spPr>
        <p:txBody>
          <a:bodyPr/>
          <a:lstStyle>
            <a:lvl1pPr>
              <a:defRPr>
                <a:solidFill>
                  <a:srgbClr val="F06E18"/>
                </a:solidFill>
              </a:defRPr>
            </a:lvl1pPr>
          </a:lstStyle>
          <a:p>
            <a:endParaRPr lang="sv-SE" dirty="0"/>
          </a:p>
        </p:txBody>
      </p:sp>
      <p:sp>
        <p:nvSpPr>
          <p:cNvPr id="3" name="Subtitle 2"/>
          <p:cNvSpPr>
            <a:spLocks noGrp="1"/>
          </p:cNvSpPr>
          <p:nvPr>
            <p:ph type="subTitle" idx="1"/>
          </p:nvPr>
        </p:nvSpPr>
        <p:spPr>
          <a:xfrm>
            <a:off x="1028700" y="2914650"/>
            <a:ext cx="48006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Master subtitle style</a:t>
            </a:r>
            <a:endParaRPr lang="sv-SE" dirty="0"/>
          </a:p>
        </p:txBody>
      </p:sp>
      <p:sp>
        <p:nvSpPr>
          <p:cNvPr id="4" name="Date Placeholder 3"/>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780928" y="267494"/>
            <a:ext cx="1249726" cy="1152128"/>
          </a:xfrm>
          <a:prstGeom prst="rect">
            <a:avLst/>
          </a:prstGeom>
        </p:spPr>
      </p:pic>
    </p:spTree>
    <p:extLst>
      <p:ext uri="{BB962C8B-B14F-4D97-AF65-F5344CB8AC3E}">
        <p14:creationId xmlns:p14="http://schemas.microsoft.com/office/powerpoint/2010/main" val="34593808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06E18"/>
                </a:solidFill>
              </a:defRPr>
            </a:lvl1pPr>
          </a:lstStyle>
          <a:p>
            <a:r>
              <a:rPr lang="en-US" dirty="0" smtClean="0"/>
              <a:t>Click to edit Master title style</a:t>
            </a:r>
            <a:endParaRPr lang="sv-SE" dirty="0"/>
          </a:p>
        </p:txBody>
      </p:sp>
      <p:sp>
        <p:nvSpPr>
          <p:cNvPr id="3" name="Content Placehold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Date Placeholder 3"/>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pic>
        <p:nvPicPr>
          <p:cNvPr id="12" name="Picture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12976" y="4659983"/>
            <a:ext cx="452133" cy="416823"/>
          </a:xfrm>
          <a:prstGeom prst="rect">
            <a:avLst/>
          </a:prstGeom>
        </p:spPr>
      </p:pic>
    </p:spTree>
    <p:extLst>
      <p:ext uri="{BB962C8B-B14F-4D97-AF65-F5344CB8AC3E}">
        <p14:creationId xmlns:p14="http://schemas.microsoft.com/office/powerpoint/2010/main" val="93219215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3305176"/>
            <a:ext cx="5829300" cy="1021556"/>
          </a:xfrm>
        </p:spPr>
        <p:txBody>
          <a:bodyPr anchor="t"/>
          <a:lstStyle>
            <a:lvl1pPr algn="l">
              <a:defRPr sz="3000" b="1" cap="all"/>
            </a:lvl1pPr>
          </a:lstStyle>
          <a:p>
            <a:r>
              <a:rPr lang="en-US" smtClean="0"/>
              <a:t>Click to edit Master title style</a:t>
            </a:r>
            <a:endParaRPr lang="sv-SE"/>
          </a:p>
        </p:txBody>
      </p:sp>
      <p:sp>
        <p:nvSpPr>
          <p:cNvPr id="3" name="Text Placeholder 2"/>
          <p:cNvSpPr>
            <a:spLocks noGrp="1"/>
          </p:cNvSpPr>
          <p:nvPr>
            <p:ph type="body" idx="1"/>
          </p:nvPr>
        </p:nvSpPr>
        <p:spPr>
          <a:xfrm>
            <a:off x="541735" y="2180035"/>
            <a:ext cx="58293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3374553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300" kern="1200" dirty="0" smtClean="0">
                <a:solidFill>
                  <a:srgbClr val="F06E18"/>
                </a:solidFill>
                <a:latin typeface="+mj-lt"/>
                <a:ea typeface="+mj-ea"/>
                <a:cs typeface="+mj-cs"/>
              </a:defRPr>
            </a:lvl1pPr>
          </a:lstStyle>
          <a:p>
            <a:r>
              <a:rPr lang="en-US" dirty="0" smtClean="0"/>
              <a:t>Click to edit Master title style</a:t>
            </a:r>
            <a:endParaRPr lang="sv-SE" dirty="0"/>
          </a:p>
        </p:txBody>
      </p:sp>
      <p:sp>
        <p:nvSpPr>
          <p:cNvPr id="3" name="Content Placeholder 2"/>
          <p:cNvSpPr>
            <a:spLocks noGrp="1"/>
          </p:cNvSpPr>
          <p:nvPr>
            <p:ph sz="half" idx="1"/>
          </p:nvPr>
        </p:nvSpPr>
        <p:spPr>
          <a:xfrm>
            <a:off x="342900" y="1200151"/>
            <a:ext cx="3028950" cy="3394472"/>
          </a:xfrm>
        </p:spPr>
        <p:txBody>
          <a:bodyPr/>
          <a:lstStyle>
            <a:lvl1pPr>
              <a:defRPr lang="en-US" sz="2100" kern="1200" dirty="0" smtClean="0">
                <a:solidFill>
                  <a:schemeClr val="bg1">
                    <a:lumMod val="50000"/>
                  </a:schemeClr>
                </a:solidFill>
                <a:latin typeface="+mn-lt"/>
                <a:ea typeface="+mn-ea"/>
                <a:cs typeface="+mn-cs"/>
              </a:defRPr>
            </a:lvl1pPr>
            <a:lvl2pPr marL="857250" indent="-171450">
              <a:defRPr lang="en-US" sz="1800" kern="1200" dirty="0" smtClean="0">
                <a:solidFill>
                  <a:schemeClr val="bg1">
                    <a:lumMod val="50000"/>
                  </a:schemeClr>
                </a:solidFill>
                <a:latin typeface="+mn-lt"/>
                <a:ea typeface="+mn-ea"/>
                <a:cs typeface="+mn-cs"/>
              </a:defRPr>
            </a:lvl2pPr>
            <a:lvl3pPr marL="942975" indent="-257175">
              <a:defRPr lang="en-US" sz="1500" kern="1200" dirty="0" smtClean="0">
                <a:solidFill>
                  <a:schemeClr val="bg1">
                    <a:lumMod val="50000"/>
                  </a:schemeClr>
                </a:solidFill>
                <a:latin typeface="+mn-lt"/>
                <a:ea typeface="+mn-ea"/>
                <a:cs typeface="+mn-cs"/>
              </a:defRPr>
            </a:lvl3pPr>
            <a:lvl4pPr>
              <a:defRPr sz="1350">
                <a:solidFill>
                  <a:schemeClr val="bg1">
                    <a:lumMod val="50000"/>
                  </a:schemeClr>
                </a:solidFill>
              </a:defRPr>
            </a:lvl4pPr>
            <a:lvl5pPr>
              <a:defRPr sz="1350">
                <a:solidFill>
                  <a:schemeClr val="bg1">
                    <a:lumMod val="50000"/>
                  </a:schemeClr>
                </a:solidFill>
              </a:defRPr>
            </a:lvl5pPr>
            <a:lvl6pPr>
              <a:defRPr sz="1350"/>
            </a:lvl6pPr>
            <a:lvl7pPr>
              <a:defRPr sz="1350"/>
            </a:lvl7pPr>
            <a:lvl8pPr>
              <a:defRPr sz="1350"/>
            </a:lvl8pPr>
            <a:lvl9pPr>
              <a:defRPr sz="1350"/>
            </a:lvl9pPr>
          </a:lstStyle>
          <a:p>
            <a:pPr lvl="0"/>
            <a:r>
              <a:rPr lang="en-US" dirty="0" smtClean="0"/>
              <a:t>Click to edit Master text styles</a:t>
            </a:r>
          </a:p>
          <a:p>
            <a:pPr marL="557213" lvl="1" indent="-214313" algn="l" defTabSz="685800" rtl="0" eaLnBrk="1" latinLnBrk="0" hangingPunct="1">
              <a:spcBef>
                <a:spcPct val="20000"/>
              </a:spcBef>
              <a:buFont typeface="Arial" pitchFamily="34" charset="0"/>
              <a:buChar char="–"/>
            </a:pPr>
            <a:r>
              <a:rPr lang="en-US" dirty="0" smtClean="0"/>
              <a:t>Second level</a:t>
            </a:r>
          </a:p>
          <a:p>
            <a:pPr marL="857250" lvl="2" indent="-171450" algn="l" defTabSz="685800" rtl="0" eaLnBrk="1" latinLnBrk="0" hangingPunct="1">
              <a:spcBef>
                <a:spcPct val="20000"/>
              </a:spcBef>
              <a:buFont typeface="Arial" pitchFamily="34" charset="0"/>
              <a:buChar char="•"/>
            </a:pPr>
            <a:r>
              <a:rPr lang="en-US" dirty="0" smtClean="0"/>
              <a:t>Third level</a:t>
            </a:r>
          </a:p>
          <a:p>
            <a:pPr lvl="3"/>
            <a:r>
              <a:rPr lang="en-US" dirty="0" smtClean="0"/>
              <a:t>Fourth level</a:t>
            </a:r>
          </a:p>
          <a:p>
            <a:pPr lvl="4"/>
            <a:r>
              <a:rPr lang="en-US" dirty="0" smtClean="0"/>
              <a:t>Fifth level</a:t>
            </a:r>
            <a:endParaRPr lang="sv-SE" dirty="0"/>
          </a:p>
        </p:txBody>
      </p:sp>
      <p:sp>
        <p:nvSpPr>
          <p:cNvPr id="4" name="Content Placeholder 3"/>
          <p:cNvSpPr>
            <a:spLocks noGrp="1"/>
          </p:cNvSpPr>
          <p:nvPr>
            <p:ph sz="half" idx="2"/>
          </p:nvPr>
        </p:nvSpPr>
        <p:spPr>
          <a:xfrm>
            <a:off x="3486150" y="1200151"/>
            <a:ext cx="3028950" cy="3394472"/>
          </a:xfrm>
        </p:spPr>
        <p:txBody>
          <a:bodyPr/>
          <a:lstStyle>
            <a:lvl1pPr marL="257175" indent="-257175">
              <a:defRPr lang="en-US" sz="2100" kern="1200" dirty="0" smtClean="0">
                <a:solidFill>
                  <a:schemeClr val="bg1">
                    <a:lumMod val="50000"/>
                  </a:schemeClr>
                </a:solidFill>
                <a:latin typeface="+mn-lt"/>
                <a:ea typeface="+mn-ea"/>
                <a:cs typeface="+mn-cs"/>
              </a:defRPr>
            </a:lvl1pPr>
            <a:lvl2pPr>
              <a:defRPr sz="1800">
                <a:solidFill>
                  <a:schemeClr val="bg1">
                    <a:lumMod val="50000"/>
                  </a:schemeClr>
                </a:solidFill>
              </a:defRPr>
            </a:lvl2pPr>
            <a:lvl3pPr>
              <a:defRPr sz="1500">
                <a:solidFill>
                  <a:schemeClr val="bg1">
                    <a:lumMod val="50000"/>
                  </a:schemeClr>
                </a:solidFill>
              </a:defRPr>
            </a:lvl3pPr>
            <a:lvl4pPr>
              <a:defRPr sz="1350">
                <a:solidFill>
                  <a:schemeClr val="bg1">
                    <a:lumMod val="50000"/>
                  </a:schemeClr>
                </a:solidFill>
              </a:defRPr>
            </a:lvl4pPr>
            <a:lvl5pPr>
              <a:defRPr sz="1350">
                <a:solidFill>
                  <a:schemeClr val="bg1">
                    <a:lumMod val="50000"/>
                  </a:schemeClr>
                </a:solidFill>
              </a:defRPr>
            </a:lvl5pPr>
            <a:lvl6pPr>
              <a:defRPr sz="1350"/>
            </a:lvl6pPr>
            <a:lvl7pPr>
              <a:defRPr sz="1350"/>
            </a:lvl7pPr>
            <a:lvl8pPr>
              <a:defRPr sz="1350"/>
            </a:lvl8pPr>
            <a:lvl9pPr>
              <a:defRPr sz="1350"/>
            </a:lvl9pPr>
          </a:lstStyle>
          <a:p>
            <a:pPr marL="257175" lvl="0" indent="-257175" algn="l" defTabSz="6858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5" name="Date Placeholder 4"/>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sv-SE">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212976" y="4659983"/>
            <a:ext cx="452133" cy="416823"/>
          </a:xfrm>
          <a:prstGeom prst="rect">
            <a:avLst/>
          </a:prstGeom>
        </p:spPr>
      </p:pic>
    </p:spTree>
    <p:extLst>
      <p:ext uri="{BB962C8B-B14F-4D97-AF65-F5344CB8AC3E}">
        <p14:creationId xmlns:p14="http://schemas.microsoft.com/office/powerpoint/2010/main" val="1419400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342900" y="1151335"/>
            <a:ext cx="303014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342900" y="1631156"/>
            <a:ext cx="303014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3483772" y="1151335"/>
            <a:ext cx="303133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83772" y="1631156"/>
            <a:ext cx="303133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sv-SE">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1175264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sv-SE">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25400290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sv-SE">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3045799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204787"/>
            <a:ext cx="2256235" cy="871538"/>
          </a:xfrm>
        </p:spPr>
        <p:txBody>
          <a:bodyPr anchor="b"/>
          <a:lstStyle>
            <a:lvl1pPr algn="l">
              <a:defRPr sz="1500" b="1"/>
            </a:lvl1pPr>
          </a:lstStyle>
          <a:p>
            <a:r>
              <a:rPr lang="en-US" smtClean="0"/>
              <a:t>Click to edit Master title style</a:t>
            </a:r>
            <a:endParaRPr lang="sv-SE"/>
          </a:p>
        </p:txBody>
      </p:sp>
      <p:sp>
        <p:nvSpPr>
          <p:cNvPr id="3" name="Content Placeholder 2"/>
          <p:cNvSpPr>
            <a:spLocks noGrp="1"/>
          </p:cNvSpPr>
          <p:nvPr>
            <p:ph idx="1"/>
          </p:nvPr>
        </p:nvSpPr>
        <p:spPr>
          <a:xfrm>
            <a:off x="2681287" y="204790"/>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342903" y="1076328"/>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sv-SE">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1130734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lvl1pPr>
              <a:defRPr/>
            </a:lvl1pPr>
          </a:lstStyle>
          <a:p>
            <a:pPr>
              <a:defRPr/>
            </a:pPr>
            <a:fld id="{0E69CD01-7B34-4C87-95CB-FDBE9F267E28}" type="datetimeFigureOut">
              <a:rPr lang="sv-SE"/>
              <a:pPr>
                <a:defRPr/>
              </a:pPr>
              <a:t>2016-11-24</a:t>
            </a:fld>
            <a:endParaRPr lang="sv-SE"/>
          </a:p>
        </p:txBody>
      </p:sp>
      <p:sp>
        <p:nvSpPr>
          <p:cNvPr id="5" name="Footer Placeholder 4"/>
          <p:cNvSpPr>
            <a:spLocks noGrp="1"/>
          </p:cNvSpPr>
          <p:nvPr>
            <p:ph type="ftr" sz="quarter" idx="11"/>
          </p:nvPr>
        </p:nvSpPr>
        <p:spPr/>
        <p:txBody>
          <a:bodyPr/>
          <a:lstStyle>
            <a:lvl1pPr>
              <a:defRPr/>
            </a:lvl1pPr>
          </a:lstStyle>
          <a:p>
            <a:pPr>
              <a:defRPr/>
            </a:pPr>
            <a:endParaRPr lang="sv-SE"/>
          </a:p>
        </p:txBody>
      </p:sp>
      <p:sp>
        <p:nvSpPr>
          <p:cNvPr id="6" name="Slide Number Placeholder 5"/>
          <p:cNvSpPr>
            <a:spLocks noGrp="1"/>
          </p:cNvSpPr>
          <p:nvPr>
            <p:ph type="sldNum" sz="quarter" idx="12"/>
          </p:nvPr>
        </p:nvSpPr>
        <p:spPr/>
        <p:txBody>
          <a:bodyPr/>
          <a:lstStyle>
            <a:lvl1pPr>
              <a:defRPr/>
            </a:lvl1pPr>
          </a:lstStyle>
          <a:p>
            <a:pPr>
              <a:defRPr/>
            </a:pPr>
            <a:fld id="{2236431E-9520-44F2-9F05-D72934B06293}" type="slidenum">
              <a:rPr lang="sv-SE"/>
              <a:pPr>
                <a:defRPr/>
              </a:pPr>
              <a:t>‹#›</a:t>
            </a:fld>
            <a:endParaRPr lang="sv-SE"/>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smtClean="0"/>
              <a:t>Click to edit Master title style</a:t>
            </a:r>
            <a:endParaRPr lang="sv-SE"/>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Text Placeholder 3"/>
          <p:cNvSpPr>
            <a:spLocks noGrp="1"/>
          </p:cNvSpPr>
          <p:nvPr>
            <p:ph type="body" sz="half" idx="2"/>
          </p:nvPr>
        </p:nvSpPr>
        <p:spPr>
          <a:xfrm>
            <a:off x="1344216" y="4025505"/>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sv-SE">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42685672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1239492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205980"/>
            <a:ext cx="1543050" cy="4388644"/>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342900" y="205980"/>
            <a:ext cx="451485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E145B8F6-1789-417C-9953-896C400AD4D2}" type="datetimeFigureOut">
              <a:rPr lang="sv-SE" smtClean="0">
                <a:solidFill>
                  <a:prstClr val="black">
                    <a:tint val="75000"/>
                  </a:prstClr>
                </a:solidFill>
                <a:latin typeface="Calibri"/>
              </a:rPr>
              <a:pPr/>
              <a:t>2016-11-24</a:t>
            </a:fld>
            <a:endParaRPr lang="sv-SE">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C9E5C8A-3A3B-4E8E-8072-02706751961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147637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3305176"/>
            <a:ext cx="5829300" cy="1021556"/>
          </a:xfrm>
        </p:spPr>
        <p:txBody>
          <a:bodyPr anchor="t"/>
          <a:lstStyle>
            <a:lvl1pPr algn="l">
              <a:defRPr sz="3000" b="1" cap="all"/>
            </a:lvl1pPr>
          </a:lstStyle>
          <a:p>
            <a:r>
              <a:rPr lang="sv-SE" smtClean="0"/>
              <a:t>Click to edit Master title style</a:t>
            </a:r>
            <a:endParaRPr lang="sv-SE"/>
          </a:p>
        </p:txBody>
      </p:sp>
      <p:sp>
        <p:nvSpPr>
          <p:cNvPr id="3" name="Text Placeholder 2"/>
          <p:cNvSpPr>
            <a:spLocks noGrp="1"/>
          </p:cNvSpPr>
          <p:nvPr>
            <p:ph type="body" idx="1"/>
          </p:nvPr>
        </p:nvSpPr>
        <p:spPr>
          <a:xfrm>
            <a:off x="541735" y="2180035"/>
            <a:ext cx="58293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3CF2E24-9E57-4E38-BF79-EF40BECC11A7}" type="datetimeFigureOut">
              <a:rPr lang="sv-SE"/>
              <a:pPr>
                <a:defRPr/>
              </a:pPr>
              <a:t>2016-11-24</a:t>
            </a:fld>
            <a:endParaRPr lang="sv-SE"/>
          </a:p>
        </p:txBody>
      </p:sp>
      <p:sp>
        <p:nvSpPr>
          <p:cNvPr id="5" name="Footer Placeholder 4"/>
          <p:cNvSpPr>
            <a:spLocks noGrp="1"/>
          </p:cNvSpPr>
          <p:nvPr>
            <p:ph type="ftr" sz="quarter" idx="11"/>
          </p:nvPr>
        </p:nvSpPr>
        <p:spPr/>
        <p:txBody>
          <a:bodyPr/>
          <a:lstStyle>
            <a:lvl1pPr>
              <a:defRPr/>
            </a:lvl1pPr>
          </a:lstStyle>
          <a:p>
            <a:pPr>
              <a:defRPr/>
            </a:pPr>
            <a:endParaRPr lang="sv-SE"/>
          </a:p>
        </p:txBody>
      </p:sp>
      <p:sp>
        <p:nvSpPr>
          <p:cNvPr id="6" name="Slide Number Placeholder 5"/>
          <p:cNvSpPr>
            <a:spLocks noGrp="1"/>
          </p:cNvSpPr>
          <p:nvPr>
            <p:ph type="sldNum" sz="quarter" idx="12"/>
          </p:nvPr>
        </p:nvSpPr>
        <p:spPr/>
        <p:txBody>
          <a:bodyPr/>
          <a:lstStyle>
            <a:lvl1pPr>
              <a:defRPr/>
            </a:lvl1pPr>
          </a:lstStyle>
          <a:p>
            <a:pPr>
              <a:defRPr/>
            </a:pPr>
            <a:fld id="{7AAD86D9-A286-4C5D-8B81-39F89078D10E}" type="slidenum">
              <a:rPr lang="sv-SE"/>
              <a:pPr>
                <a:defRPr/>
              </a:pPr>
              <a:t>‹#›</a:t>
            </a:fld>
            <a:endParaRPr lang="sv-SE"/>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342900" y="900113"/>
            <a:ext cx="3028950" cy="254555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Content Placeholder 3"/>
          <p:cNvSpPr>
            <a:spLocks noGrp="1"/>
          </p:cNvSpPr>
          <p:nvPr>
            <p:ph sz="half" idx="2"/>
          </p:nvPr>
        </p:nvSpPr>
        <p:spPr>
          <a:xfrm>
            <a:off x="3486150" y="900113"/>
            <a:ext cx="3028950" cy="254555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Date Placeholder 3"/>
          <p:cNvSpPr>
            <a:spLocks noGrp="1"/>
          </p:cNvSpPr>
          <p:nvPr>
            <p:ph type="dt" sz="half" idx="10"/>
          </p:nvPr>
        </p:nvSpPr>
        <p:spPr/>
        <p:txBody>
          <a:bodyPr/>
          <a:lstStyle>
            <a:lvl1pPr>
              <a:defRPr/>
            </a:lvl1pPr>
          </a:lstStyle>
          <a:p>
            <a:pPr>
              <a:defRPr/>
            </a:pPr>
            <a:fld id="{DC15286F-6111-472B-A21C-6E15AB8FC08E}" type="datetimeFigureOut">
              <a:rPr lang="sv-SE"/>
              <a:pPr>
                <a:defRPr/>
              </a:pPr>
              <a:t>2016-11-24</a:t>
            </a:fld>
            <a:endParaRPr lang="sv-SE"/>
          </a:p>
        </p:txBody>
      </p:sp>
      <p:sp>
        <p:nvSpPr>
          <p:cNvPr id="6" name="Footer Placeholder 4"/>
          <p:cNvSpPr>
            <a:spLocks noGrp="1"/>
          </p:cNvSpPr>
          <p:nvPr>
            <p:ph type="ftr" sz="quarter" idx="11"/>
          </p:nvPr>
        </p:nvSpPr>
        <p:spPr/>
        <p:txBody>
          <a:bodyPr/>
          <a:lstStyle>
            <a:lvl1pPr>
              <a:defRPr/>
            </a:lvl1pPr>
          </a:lstStyle>
          <a:p>
            <a:pPr>
              <a:defRPr/>
            </a:pPr>
            <a:endParaRPr lang="sv-SE"/>
          </a:p>
        </p:txBody>
      </p:sp>
      <p:sp>
        <p:nvSpPr>
          <p:cNvPr id="7" name="Slide Number Placeholder 5"/>
          <p:cNvSpPr>
            <a:spLocks noGrp="1"/>
          </p:cNvSpPr>
          <p:nvPr>
            <p:ph type="sldNum" sz="quarter" idx="12"/>
          </p:nvPr>
        </p:nvSpPr>
        <p:spPr/>
        <p:txBody>
          <a:bodyPr/>
          <a:lstStyle>
            <a:lvl1pPr>
              <a:defRPr/>
            </a:lvl1pPr>
          </a:lstStyle>
          <a:p>
            <a:pPr>
              <a:defRPr/>
            </a:pPr>
            <a:fld id="{BEDBA374-B446-4914-A7B8-F3F52CE4C7C8}" type="slidenum">
              <a:rPr lang="sv-SE"/>
              <a:pPr>
                <a:defRPr/>
              </a:pPr>
              <a:t>‹#›</a:t>
            </a:fld>
            <a:endParaRPr lang="sv-SE"/>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9"/>
            <a:ext cx="6172200" cy="857250"/>
          </a:xfrm>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342900" y="1151335"/>
            <a:ext cx="303014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Click to edit Master text styles</a:t>
            </a:r>
          </a:p>
        </p:txBody>
      </p:sp>
      <p:sp>
        <p:nvSpPr>
          <p:cNvPr id="4" name="Content Placeholder 3"/>
          <p:cNvSpPr>
            <a:spLocks noGrp="1"/>
          </p:cNvSpPr>
          <p:nvPr>
            <p:ph sz="half" idx="2"/>
          </p:nvPr>
        </p:nvSpPr>
        <p:spPr>
          <a:xfrm>
            <a:off x="342900" y="1631156"/>
            <a:ext cx="303014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3483770" y="1151335"/>
            <a:ext cx="303133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Click to edit Master text styles</a:t>
            </a:r>
          </a:p>
        </p:txBody>
      </p:sp>
      <p:sp>
        <p:nvSpPr>
          <p:cNvPr id="6" name="Content Placeholder 5"/>
          <p:cNvSpPr>
            <a:spLocks noGrp="1"/>
          </p:cNvSpPr>
          <p:nvPr>
            <p:ph sz="quarter" idx="4"/>
          </p:nvPr>
        </p:nvSpPr>
        <p:spPr>
          <a:xfrm>
            <a:off x="3483770" y="1631156"/>
            <a:ext cx="303133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3"/>
          <p:cNvSpPr>
            <a:spLocks noGrp="1"/>
          </p:cNvSpPr>
          <p:nvPr>
            <p:ph type="dt" sz="half" idx="10"/>
          </p:nvPr>
        </p:nvSpPr>
        <p:spPr/>
        <p:txBody>
          <a:bodyPr/>
          <a:lstStyle>
            <a:lvl1pPr>
              <a:defRPr/>
            </a:lvl1pPr>
          </a:lstStyle>
          <a:p>
            <a:pPr>
              <a:defRPr/>
            </a:pPr>
            <a:fld id="{0AAD65CB-1C4F-44E0-BE1F-B98DEE7CC004}" type="datetimeFigureOut">
              <a:rPr lang="sv-SE"/>
              <a:pPr>
                <a:defRPr/>
              </a:pPr>
              <a:t>2016-11-24</a:t>
            </a:fld>
            <a:endParaRPr lang="sv-SE"/>
          </a:p>
        </p:txBody>
      </p:sp>
      <p:sp>
        <p:nvSpPr>
          <p:cNvPr id="8" name="Footer Placeholder 4"/>
          <p:cNvSpPr>
            <a:spLocks noGrp="1"/>
          </p:cNvSpPr>
          <p:nvPr>
            <p:ph type="ftr" sz="quarter" idx="11"/>
          </p:nvPr>
        </p:nvSpPr>
        <p:spPr/>
        <p:txBody>
          <a:bodyPr/>
          <a:lstStyle>
            <a:lvl1pPr>
              <a:defRPr/>
            </a:lvl1pPr>
          </a:lstStyle>
          <a:p>
            <a:pPr>
              <a:defRPr/>
            </a:pPr>
            <a:endParaRPr lang="sv-SE"/>
          </a:p>
        </p:txBody>
      </p:sp>
      <p:sp>
        <p:nvSpPr>
          <p:cNvPr id="9" name="Slide Number Placeholder 5"/>
          <p:cNvSpPr>
            <a:spLocks noGrp="1"/>
          </p:cNvSpPr>
          <p:nvPr>
            <p:ph type="sldNum" sz="quarter" idx="12"/>
          </p:nvPr>
        </p:nvSpPr>
        <p:spPr/>
        <p:txBody>
          <a:bodyPr/>
          <a:lstStyle>
            <a:lvl1pPr>
              <a:defRPr/>
            </a:lvl1pPr>
          </a:lstStyle>
          <a:p>
            <a:pPr>
              <a:defRPr/>
            </a:pPr>
            <a:fld id="{151B0258-714E-4016-8D63-4ACD3D38D719}" type="slidenum">
              <a:rPr lang="sv-SE"/>
              <a:pPr>
                <a:defRPr/>
              </a:pPr>
              <a:t>‹#›</a:t>
            </a:fld>
            <a:endParaRPr lang="sv-SE"/>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Date Placeholder 3"/>
          <p:cNvSpPr>
            <a:spLocks noGrp="1"/>
          </p:cNvSpPr>
          <p:nvPr>
            <p:ph type="dt" sz="half" idx="10"/>
          </p:nvPr>
        </p:nvSpPr>
        <p:spPr/>
        <p:txBody>
          <a:bodyPr/>
          <a:lstStyle>
            <a:lvl1pPr>
              <a:defRPr/>
            </a:lvl1pPr>
          </a:lstStyle>
          <a:p>
            <a:pPr>
              <a:defRPr/>
            </a:pPr>
            <a:fld id="{03F0C3EC-FAA2-4C0C-A1D5-5E7B95A12EC8}" type="datetimeFigureOut">
              <a:rPr lang="sv-SE"/>
              <a:pPr>
                <a:defRPr/>
              </a:pPr>
              <a:t>2016-11-24</a:t>
            </a:fld>
            <a:endParaRPr lang="sv-SE"/>
          </a:p>
        </p:txBody>
      </p:sp>
      <p:sp>
        <p:nvSpPr>
          <p:cNvPr id="4" name="Footer Placeholder 4"/>
          <p:cNvSpPr>
            <a:spLocks noGrp="1"/>
          </p:cNvSpPr>
          <p:nvPr>
            <p:ph type="ftr" sz="quarter" idx="11"/>
          </p:nvPr>
        </p:nvSpPr>
        <p:spPr/>
        <p:txBody>
          <a:bodyPr/>
          <a:lstStyle>
            <a:lvl1pPr>
              <a:defRPr/>
            </a:lvl1pPr>
          </a:lstStyle>
          <a:p>
            <a:pPr>
              <a:defRPr/>
            </a:pPr>
            <a:endParaRPr lang="sv-SE"/>
          </a:p>
        </p:txBody>
      </p:sp>
      <p:sp>
        <p:nvSpPr>
          <p:cNvPr id="5" name="Slide Number Placeholder 5"/>
          <p:cNvSpPr>
            <a:spLocks noGrp="1"/>
          </p:cNvSpPr>
          <p:nvPr>
            <p:ph type="sldNum" sz="quarter" idx="12"/>
          </p:nvPr>
        </p:nvSpPr>
        <p:spPr/>
        <p:txBody>
          <a:bodyPr/>
          <a:lstStyle>
            <a:lvl1pPr>
              <a:defRPr/>
            </a:lvl1pPr>
          </a:lstStyle>
          <a:p>
            <a:pPr>
              <a:defRPr/>
            </a:pPr>
            <a:fld id="{2C62A86A-AA22-4A48-99F7-6A7617E1864A}" type="slidenum">
              <a:rPr lang="sv-SE"/>
              <a:pPr>
                <a:defRPr/>
              </a:pPr>
              <a:t>‹#›</a:t>
            </a:fld>
            <a:endParaRPr lang="sv-SE"/>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B3C4AE-2AC9-4B64-B9F4-9B7BBD6791A1}" type="datetimeFigureOut">
              <a:rPr lang="sv-SE"/>
              <a:pPr>
                <a:defRPr/>
              </a:pPr>
              <a:t>2016-11-24</a:t>
            </a:fld>
            <a:endParaRPr lang="sv-SE"/>
          </a:p>
        </p:txBody>
      </p:sp>
      <p:sp>
        <p:nvSpPr>
          <p:cNvPr id="3" name="Footer Placeholder 4"/>
          <p:cNvSpPr>
            <a:spLocks noGrp="1"/>
          </p:cNvSpPr>
          <p:nvPr>
            <p:ph type="ftr" sz="quarter" idx="11"/>
          </p:nvPr>
        </p:nvSpPr>
        <p:spPr/>
        <p:txBody>
          <a:bodyPr/>
          <a:lstStyle>
            <a:lvl1pPr>
              <a:defRPr/>
            </a:lvl1pPr>
          </a:lstStyle>
          <a:p>
            <a:pPr>
              <a:defRPr/>
            </a:pPr>
            <a:endParaRPr lang="sv-SE"/>
          </a:p>
        </p:txBody>
      </p:sp>
      <p:sp>
        <p:nvSpPr>
          <p:cNvPr id="4" name="Slide Number Placeholder 5"/>
          <p:cNvSpPr>
            <a:spLocks noGrp="1"/>
          </p:cNvSpPr>
          <p:nvPr>
            <p:ph type="sldNum" sz="quarter" idx="12"/>
          </p:nvPr>
        </p:nvSpPr>
        <p:spPr/>
        <p:txBody>
          <a:bodyPr/>
          <a:lstStyle>
            <a:lvl1pPr>
              <a:defRPr/>
            </a:lvl1pPr>
          </a:lstStyle>
          <a:p>
            <a:pPr>
              <a:defRPr/>
            </a:pPr>
            <a:fld id="{BD140717-47E9-465F-8D7F-DDFF0739BE3F}" type="slidenum">
              <a:rPr lang="sv-SE"/>
              <a:pPr>
                <a:defRPr/>
              </a:pPr>
              <a:t>‹#›</a:t>
            </a:fld>
            <a:endParaRPr lang="sv-SE"/>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204787"/>
            <a:ext cx="2256235" cy="871538"/>
          </a:xfrm>
        </p:spPr>
        <p:txBody>
          <a:bodyPr anchor="b"/>
          <a:lstStyle>
            <a:lvl1pPr algn="l">
              <a:defRPr sz="1500" b="1"/>
            </a:lvl1pPr>
          </a:lstStyle>
          <a:p>
            <a:r>
              <a:rPr lang="sv-SE" smtClean="0"/>
              <a:t>Click to edit Master title style</a:t>
            </a:r>
            <a:endParaRPr lang="sv-SE"/>
          </a:p>
        </p:txBody>
      </p:sp>
      <p:sp>
        <p:nvSpPr>
          <p:cNvPr id="3" name="Content Placeholder 2"/>
          <p:cNvSpPr>
            <a:spLocks noGrp="1"/>
          </p:cNvSpPr>
          <p:nvPr>
            <p:ph idx="1"/>
          </p:nvPr>
        </p:nvSpPr>
        <p:spPr>
          <a:xfrm>
            <a:off x="2681287" y="204789"/>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Text Placeholder 3"/>
          <p:cNvSpPr>
            <a:spLocks noGrp="1"/>
          </p:cNvSpPr>
          <p:nvPr>
            <p:ph type="body" sz="half" idx="2"/>
          </p:nvPr>
        </p:nvSpPr>
        <p:spPr>
          <a:xfrm>
            <a:off x="342901" y="1076327"/>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B61911-927D-435E-8C37-066188AA2049}" type="datetimeFigureOut">
              <a:rPr lang="sv-SE"/>
              <a:pPr>
                <a:defRPr/>
              </a:pPr>
              <a:t>2016-11-24</a:t>
            </a:fld>
            <a:endParaRPr lang="sv-SE"/>
          </a:p>
        </p:txBody>
      </p:sp>
      <p:sp>
        <p:nvSpPr>
          <p:cNvPr id="6" name="Footer Placeholder 4"/>
          <p:cNvSpPr>
            <a:spLocks noGrp="1"/>
          </p:cNvSpPr>
          <p:nvPr>
            <p:ph type="ftr" sz="quarter" idx="11"/>
          </p:nvPr>
        </p:nvSpPr>
        <p:spPr/>
        <p:txBody>
          <a:bodyPr/>
          <a:lstStyle>
            <a:lvl1pPr>
              <a:defRPr/>
            </a:lvl1pPr>
          </a:lstStyle>
          <a:p>
            <a:pPr>
              <a:defRPr/>
            </a:pPr>
            <a:endParaRPr lang="sv-SE"/>
          </a:p>
        </p:txBody>
      </p:sp>
      <p:sp>
        <p:nvSpPr>
          <p:cNvPr id="7" name="Slide Number Placeholder 5"/>
          <p:cNvSpPr>
            <a:spLocks noGrp="1"/>
          </p:cNvSpPr>
          <p:nvPr>
            <p:ph type="sldNum" sz="quarter" idx="12"/>
          </p:nvPr>
        </p:nvSpPr>
        <p:spPr/>
        <p:txBody>
          <a:bodyPr/>
          <a:lstStyle>
            <a:lvl1pPr>
              <a:defRPr/>
            </a:lvl1pPr>
          </a:lstStyle>
          <a:p>
            <a:pPr>
              <a:defRPr/>
            </a:pPr>
            <a:fld id="{2BF0E1D2-22D1-4E1B-BBCE-26D8F40B9D68}" type="slidenum">
              <a:rPr lang="sv-SE"/>
              <a:pPr>
                <a:defRPr/>
              </a:pPr>
              <a:t>‹#›</a:t>
            </a:fld>
            <a:endParaRPr lang="sv-SE"/>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0"/>
            <a:ext cx="4114800" cy="425054"/>
          </a:xfrm>
        </p:spPr>
        <p:txBody>
          <a:bodyPr anchor="b"/>
          <a:lstStyle>
            <a:lvl1pPr algn="l">
              <a:defRPr sz="1500" b="1"/>
            </a:lvl1pPr>
          </a:lstStyle>
          <a:p>
            <a:r>
              <a:rPr lang="sv-SE" smtClean="0"/>
              <a:t>Click to edit Master title style</a:t>
            </a:r>
            <a:endParaRPr lang="sv-SE"/>
          </a:p>
        </p:txBody>
      </p:sp>
      <p:sp>
        <p:nvSpPr>
          <p:cNvPr id="3" name="Picture Placeholder 2"/>
          <p:cNvSpPr>
            <a:spLocks noGrp="1"/>
          </p:cNvSpPr>
          <p:nvPr>
            <p:ph type="pic" idx="1"/>
          </p:nvPr>
        </p:nvSpPr>
        <p:spPr>
          <a:xfrm>
            <a:off x="1344216" y="459581"/>
            <a:ext cx="41148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sv-SE" noProof="0"/>
          </a:p>
        </p:txBody>
      </p:sp>
      <p:sp>
        <p:nvSpPr>
          <p:cNvPr id="4" name="Text Placeholder 3"/>
          <p:cNvSpPr>
            <a:spLocks noGrp="1"/>
          </p:cNvSpPr>
          <p:nvPr>
            <p:ph type="body" sz="half" idx="2"/>
          </p:nvPr>
        </p:nvSpPr>
        <p:spPr>
          <a:xfrm>
            <a:off x="1344216" y="4025504"/>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B6F1B8-ECB9-4FF6-A25F-9D38C0258146}" type="datetimeFigureOut">
              <a:rPr lang="sv-SE"/>
              <a:pPr>
                <a:defRPr/>
              </a:pPr>
              <a:t>2016-11-24</a:t>
            </a:fld>
            <a:endParaRPr lang="sv-SE"/>
          </a:p>
        </p:txBody>
      </p:sp>
      <p:sp>
        <p:nvSpPr>
          <p:cNvPr id="6" name="Footer Placeholder 4"/>
          <p:cNvSpPr>
            <a:spLocks noGrp="1"/>
          </p:cNvSpPr>
          <p:nvPr>
            <p:ph type="ftr" sz="quarter" idx="11"/>
          </p:nvPr>
        </p:nvSpPr>
        <p:spPr/>
        <p:txBody>
          <a:bodyPr/>
          <a:lstStyle>
            <a:lvl1pPr>
              <a:defRPr/>
            </a:lvl1pPr>
          </a:lstStyle>
          <a:p>
            <a:pPr>
              <a:defRPr/>
            </a:pPr>
            <a:endParaRPr lang="sv-SE"/>
          </a:p>
        </p:txBody>
      </p:sp>
      <p:sp>
        <p:nvSpPr>
          <p:cNvPr id="7" name="Slide Number Placeholder 5"/>
          <p:cNvSpPr>
            <a:spLocks noGrp="1"/>
          </p:cNvSpPr>
          <p:nvPr>
            <p:ph type="sldNum" sz="quarter" idx="12"/>
          </p:nvPr>
        </p:nvSpPr>
        <p:spPr/>
        <p:txBody>
          <a:bodyPr/>
          <a:lstStyle>
            <a:lvl1pPr>
              <a:defRPr/>
            </a:lvl1pPr>
          </a:lstStyle>
          <a:p>
            <a:pPr>
              <a:defRPr/>
            </a:pPr>
            <a:fld id="{0839AE1E-1EDF-422B-B1A7-DC539F366B3A}" type="slidenum">
              <a:rPr lang="sv-SE"/>
              <a:pPr>
                <a:defRPr/>
              </a:pPr>
              <a:t>‹#›</a:t>
            </a:fld>
            <a:endParaRPr lang="sv-SE"/>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206375"/>
            <a:ext cx="61722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Click to edit Master title style</a:t>
            </a:r>
          </a:p>
        </p:txBody>
      </p:sp>
      <p:sp>
        <p:nvSpPr>
          <p:cNvPr id="1027" name="Text Placeholder 2"/>
          <p:cNvSpPr>
            <a:spLocks noGrp="1"/>
          </p:cNvSpPr>
          <p:nvPr>
            <p:ph type="body" idx="1"/>
          </p:nvPr>
        </p:nvSpPr>
        <p:spPr bwMode="auto">
          <a:xfrm>
            <a:off x="342900" y="1200151"/>
            <a:ext cx="61722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4" name="Date Placeholder 3"/>
          <p:cNvSpPr>
            <a:spLocks noGrp="1"/>
          </p:cNvSpPr>
          <p:nvPr>
            <p:ph type="dt" sz="half" idx="2"/>
          </p:nvPr>
        </p:nvSpPr>
        <p:spPr>
          <a:xfrm>
            <a:off x="342900" y="4767264"/>
            <a:ext cx="1600200" cy="274637"/>
          </a:xfrm>
          <a:prstGeom prst="rect">
            <a:avLst/>
          </a:prstGeom>
        </p:spPr>
        <p:txBody>
          <a:bodyPr vert="horz" lIns="91440" tIns="45720" rIns="91440" bIns="45720" rtlCol="0" anchor="ctr"/>
          <a:lstStyle>
            <a:lvl1pPr algn="l" fontAlgn="auto">
              <a:spcBef>
                <a:spcPts val="0"/>
              </a:spcBef>
              <a:spcAft>
                <a:spcPts val="0"/>
              </a:spcAft>
              <a:defRPr sz="900" smtClean="0">
                <a:solidFill>
                  <a:schemeClr val="tx1">
                    <a:tint val="75000"/>
                  </a:schemeClr>
                </a:solidFill>
                <a:latin typeface="+mn-lt"/>
              </a:defRPr>
            </a:lvl1pPr>
          </a:lstStyle>
          <a:p>
            <a:pPr>
              <a:defRPr/>
            </a:pPr>
            <a:fld id="{D765AC6E-903C-4E23-8758-9C065A5001F2}" type="datetimeFigureOut">
              <a:rPr lang="sv-SE"/>
              <a:pPr>
                <a:defRPr/>
              </a:pPr>
              <a:t>2016-11-24</a:t>
            </a:fld>
            <a:endParaRPr lang="sv-SE"/>
          </a:p>
        </p:txBody>
      </p:sp>
      <p:sp>
        <p:nvSpPr>
          <p:cNvPr id="5" name="Footer Placeholder 4"/>
          <p:cNvSpPr>
            <a:spLocks noGrp="1"/>
          </p:cNvSpPr>
          <p:nvPr>
            <p:ph type="ftr" sz="quarter" idx="3"/>
          </p:nvPr>
        </p:nvSpPr>
        <p:spPr>
          <a:xfrm>
            <a:off x="2343150" y="4767264"/>
            <a:ext cx="2171700" cy="274637"/>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defRPr>
            </a:lvl1pPr>
          </a:lstStyle>
          <a:p>
            <a:pPr>
              <a:defRPr/>
            </a:pPr>
            <a:endParaRPr lang="sv-SE"/>
          </a:p>
        </p:txBody>
      </p:sp>
      <p:sp>
        <p:nvSpPr>
          <p:cNvPr id="6" name="Slide Number Placeholder 5"/>
          <p:cNvSpPr>
            <a:spLocks noGrp="1"/>
          </p:cNvSpPr>
          <p:nvPr>
            <p:ph type="sldNum" sz="quarter" idx="4"/>
          </p:nvPr>
        </p:nvSpPr>
        <p:spPr>
          <a:xfrm>
            <a:off x="4914900" y="4767264"/>
            <a:ext cx="1600200" cy="274637"/>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defRPr>
            </a:lvl1pPr>
          </a:lstStyle>
          <a:p>
            <a:pPr>
              <a:defRPr/>
            </a:pPr>
            <a:fld id="{5B9BD79F-091C-4B75-880C-CABBFBEC0F23}"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slow">
    <p:fade/>
  </p:transition>
  <p:txStyles>
    <p:titleStyle>
      <a:lvl1pPr algn="ctr" defTabSz="342900" rtl="0" fontAlgn="base">
        <a:spcBef>
          <a:spcPct val="0"/>
        </a:spcBef>
        <a:spcAft>
          <a:spcPct val="0"/>
        </a:spcAft>
        <a:defRPr sz="3300" kern="1200">
          <a:solidFill>
            <a:schemeClr val="tx1"/>
          </a:solidFill>
          <a:latin typeface="+mj-lt"/>
          <a:ea typeface="+mj-ea"/>
          <a:cs typeface="+mj-cs"/>
        </a:defRPr>
      </a:lvl1pPr>
      <a:lvl2pPr algn="ctr" defTabSz="342900" rtl="0" fontAlgn="base">
        <a:spcBef>
          <a:spcPct val="0"/>
        </a:spcBef>
        <a:spcAft>
          <a:spcPct val="0"/>
        </a:spcAft>
        <a:defRPr sz="3300">
          <a:solidFill>
            <a:schemeClr val="tx1"/>
          </a:solidFill>
          <a:latin typeface="Calibri" pitchFamily="34" charset="0"/>
        </a:defRPr>
      </a:lvl2pPr>
      <a:lvl3pPr algn="ctr" defTabSz="342900" rtl="0" fontAlgn="base">
        <a:spcBef>
          <a:spcPct val="0"/>
        </a:spcBef>
        <a:spcAft>
          <a:spcPct val="0"/>
        </a:spcAft>
        <a:defRPr sz="3300">
          <a:solidFill>
            <a:schemeClr val="tx1"/>
          </a:solidFill>
          <a:latin typeface="Calibri" pitchFamily="34" charset="0"/>
        </a:defRPr>
      </a:lvl3pPr>
      <a:lvl4pPr algn="ctr" defTabSz="342900" rtl="0" fontAlgn="base">
        <a:spcBef>
          <a:spcPct val="0"/>
        </a:spcBef>
        <a:spcAft>
          <a:spcPct val="0"/>
        </a:spcAft>
        <a:defRPr sz="3300">
          <a:solidFill>
            <a:schemeClr val="tx1"/>
          </a:solidFill>
          <a:latin typeface="Calibri" pitchFamily="34" charset="0"/>
        </a:defRPr>
      </a:lvl4pPr>
      <a:lvl5pPr algn="ctr" defTabSz="342900" rtl="0" fontAlgn="base">
        <a:spcBef>
          <a:spcPct val="0"/>
        </a:spcBef>
        <a:spcAft>
          <a:spcPct val="0"/>
        </a:spcAft>
        <a:defRPr sz="3300">
          <a:solidFill>
            <a:schemeClr val="tx1"/>
          </a:solidFill>
          <a:latin typeface="Calibri" pitchFamily="34" charset="0"/>
        </a:defRPr>
      </a:lvl5pPr>
      <a:lvl6pPr marL="342900" algn="ctr" defTabSz="342900" rtl="0" fontAlgn="base">
        <a:spcBef>
          <a:spcPct val="0"/>
        </a:spcBef>
        <a:spcAft>
          <a:spcPct val="0"/>
        </a:spcAft>
        <a:defRPr sz="3300">
          <a:solidFill>
            <a:schemeClr val="tx1"/>
          </a:solidFill>
          <a:latin typeface="Calibri" pitchFamily="34" charset="0"/>
        </a:defRPr>
      </a:lvl6pPr>
      <a:lvl7pPr marL="685800" algn="ctr" defTabSz="342900" rtl="0" fontAlgn="base">
        <a:spcBef>
          <a:spcPct val="0"/>
        </a:spcBef>
        <a:spcAft>
          <a:spcPct val="0"/>
        </a:spcAft>
        <a:defRPr sz="3300">
          <a:solidFill>
            <a:schemeClr val="tx1"/>
          </a:solidFill>
          <a:latin typeface="Calibri" pitchFamily="34" charset="0"/>
        </a:defRPr>
      </a:lvl7pPr>
      <a:lvl8pPr marL="1028700" algn="ctr" defTabSz="342900" rtl="0" fontAlgn="base">
        <a:spcBef>
          <a:spcPct val="0"/>
        </a:spcBef>
        <a:spcAft>
          <a:spcPct val="0"/>
        </a:spcAft>
        <a:defRPr sz="3300">
          <a:solidFill>
            <a:schemeClr val="tx1"/>
          </a:solidFill>
          <a:latin typeface="Calibri" pitchFamily="34" charset="0"/>
        </a:defRPr>
      </a:lvl8pPr>
      <a:lvl9pPr marL="1371600" algn="ctr" defTabSz="342900" rtl="0" fontAlgn="base">
        <a:spcBef>
          <a:spcPct val="0"/>
        </a:spcBef>
        <a:spcAft>
          <a:spcPct val="0"/>
        </a:spcAft>
        <a:defRPr sz="3300">
          <a:solidFill>
            <a:schemeClr val="tx1"/>
          </a:solidFill>
          <a:latin typeface="Calibri" pitchFamily="34" charset="0"/>
        </a:defRPr>
      </a:lvl9pPr>
    </p:titleStyle>
    <p:bodyStyle>
      <a:lvl1pPr marL="257175" indent="-257175" algn="l" defTabSz="342900" rtl="0" fontAlgn="base">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defTabSz="342900" rtl="0" fontAlgn="base">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defTabSz="342900" rtl="0" fontAlgn="base">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defTabSz="342900" rtl="0" fontAlgn="base">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defTabSz="342900" rtl="0" fontAlgn="base">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sv-S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205979"/>
            <a:ext cx="6172200" cy="85725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342900" y="1200151"/>
            <a:ext cx="61722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Date Placeholder 3"/>
          <p:cNvSpPr>
            <a:spLocks noGrp="1"/>
          </p:cNvSpPr>
          <p:nvPr>
            <p:ph type="dt" sz="half" idx="2"/>
          </p:nvPr>
        </p:nvSpPr>
        <p:spPr>
          <a:xfrm>
            <a:off x="342900" y="4767264"/>
            <a:ext cx="16002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E145B8F6-1789-417C-9953-896C400AD4D2}" type="datetimeFigureOut">
              <a:rPr lang="sv-SE" smtClean="0">
                <a:solidFill>
                  <a:prstClr val="black">
                    <a:tint val="75000"/>
                  </a:prstClr>
                </a:solidFill>
                <a:latin typeface="Calibri"/>
              </a:rPr>
              <a:pPr defTabSz="685800" fontAlgn="auto">
                <a:spcBef>
                  <a:spcPts val="0"/>
                </a:spcBef>
                <a:spcAft>
                  <a:spcPts val="0"/>
                </a:spcAft>
              </a:pPr>
              <a:t>2016-11-24</a:t>
            </a:fld>
            <a:endParaRPr lang="sv-SE">
              <a:solidFill>
                <a:prstClr val="black">
                  <a:tint val="75000"/>
                </a:prstClr>
              </a:solidFill>
              <a:latin typeface="Calibri"/>
            </a:endParaRPr>
          </a:p>
        </p:txBody>
      </p:sp>
      <p:sp>
        <p:nvSpPr>
          <p:cNvPr id="5" name="Footer Placeholder 4"/>
          <p:cNvSpPr>
            <a:spLocks noGrp="1"/>
          </p:cNvSpPr>
          <p:nvPr>
            <p:ph type="ftr" sz="quarter" idx="3"/>
          </p:nvPr>
        </p:nvSpPr>
        <p:spPr>
          <a:xfrm>
            <a:off x="2343150" y="4767264"/>
            <a:ext cx="21717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sv-SE">
              <a:solidFill>
                <a:prstClr val="black">
                  <a:tint val="75000"/>
                </a:prstClr>
              </a:solidFill>
              <a:latin typeface="Calibri"/>
            </a:endParaRPr>
          </a:p>
        </p:txBody>
      </p:sp>
      <p:sp>
        <p:nvSpPr>
          <p:cNvPr id="6" name="Slide Number Placeholder 5"/>
          <p:cNvSpPr>
            <a:spLocks noGrp="1"/>
          </p:cNvSpPr>
          <p:nvPr>
            <p:ph type="sldNum" sz="quarter" idx="4"/>
          </p:nvPr>
        </p:nvSpPr>
        <p:spPr>
          <a:xfrm>
            <a:off x="4914900" y="4767264"/>
            <a:ext cx="16002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9C9E5C8A-3A3B-4E8E-8072-027067519610}" type="slidenum">
              <a:rPr lang="sv-SE" smtClean="0">
                <a:solidFill>
                  <a:prstClr val="black">
                    <a:tint val="75000"/>
                  </a:prstClr>
                </a:solidFill>
                <a:latin typeface="Calibri"/>
              </a:rPr>
              <a:pPr defTabSz="685800" fontAlgn="auto">
                <a:spcBef>
                  <a:spcPts val="0"/>
                </a:spcBef>
                <a:spcAft>
                  <a:spcPts val="0"/>
                </a:spcAft>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148946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40" descr="bg_start.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91" y="628651"/>
            <a:ext cx="6913959" cy="3889772"/>
          </a:xfrm>
          <a:prstGeom prst="rect">
            <a:avLst/>
          </a:prstGeom>
          <a:noFill/>
          <a:ln w="9525">
            <a:noFill/>
            <a:miter lim="800000"/>
            <a:headEnd/>
            <a:tailEnd/>
          </a:ln>
        </p:spPr>
      </p:pic>
      <p:sp>
        <p:nvSpPr>
          <p:cNvPr id="5" name="Rectangle 4"/>
          <p:cNvSpPr/>
          <p:nvPr/>
        </p:nvSpPr>
        <p:spPr>
          <a:xfrm>
            <a:off x="1191" y="628650"/>
            <a:ext cx="5485209" cy="3857625"/>
          </a:xfrm>
          <a:prstGeom prst="rect">
            <a:avLst/>
          </a:prstGeom>
          <a:gradFill>
            <a:gsLst>
              <a:gs pos="0">
                <a:srgbClr val="00213C">
                  <a:alpha val="0"/>
                </a:srgbClr>
              </a:gs>
              <a:gs pos="100000">
                <a:srgbClr val="00213C"/>
              </a:gs>
            </a:gsLst>
            <a:lin ang="10800000" scaled="0"/>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sv-SE" dirty="0"/>
          </a:p>
        </p:txBody>
      </p:sp>
      <p:sp>
        <p:nvSpPr>
          <p:cNvPr id="13315" name="TextBox 41"/>
          <p:cNvSpPr txBox="1">
            <a:spLocks noChangeArrowheads="1"/>
          </p:cNvSpPr>
          <p:nvPr/>
        </p:nvSpPr>
        <p:spPr bwMode="auto">
          <a:xfrm>
            <a:off x="2171700" y="800100"/>
            <a:ext cx="4572000" cy="1200329"/>
          </a:xfrm>
          <a:prstGeom prst="rect">
            <a:avLst/>
          </a:prstGeom>
          <a:noFill/>
          <a:ln w="9525">
            <a:noFill/>
            <a:miter lim="800000"/>
            <a:headEnd/>
            <a:tailEnd/>
          </a:ln>
        </p:spPr>
        <p:txBody>
          <a:bodyPr>
            <a:spAutoFit/>
          </a:bodyPr>
          <a:lstStyle/>
          <a:p>
            <a:pPr algn="r"/>
            <a:r>
              <a:rPr lang="sv-SE" sz="2400" b="1" dirty="0">
                <a:cs typeface="Arial" charset="0"/>
              </a:rPr>
              <a:t>From </a:t>
            </a:r>
            <a:r>
              <a:rPr lang="sv-SE" sz="2400" b="1" dirty="0" err="1">
                <a:cs typeface="Arial" charset="0"/>
              </a:rPr>
              <a:t>Knowledge</a:t>
            </a:r>
            <a:r>
              <a:rPr lang="sv-SE" sz="2400" b="1">
                <a:cs typeface="Arial" charset="0"/>
              </a:rPr>
              <a:t> based innovation into sustainable new business</a:t>
            </a:r>
          </a:p>
        </p:txBody>
      </p:sp>
      <p:pic>
        <p:nvPicPr>
          <p:cNvPr id="13316" name="Picture 5" descr="cdtlogo_skev.pn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8650" y="642938"/>
            <a:ext cx="3926681" cy="3857625"/>
          </a:xfrm>
          <a:prstGeom prst="rect">
            <a:avLst/>
          </a:prstGeom>
          <a:noFill/>
          <a:ln w="9525">
            <a:noFill/>
            <a:miter lim="800000"/>
            <a:headEnd/>
            <a:tailEnd/>
          </a:ln>
        </p:spPr>
      </p:pic>
      <p:sp>
        <p:nvSpPr>
          <p:cNvPr id="43" name="TextBox 42"/>
          <p:cNvSpPr txBox="1"/>
          <p:nvPr/>
        </p:nvSpPr>
        <p:spPr>
          <a:xfrm>
            <a:off x="800100" y="3665935"/>
            <a:ext cx="6342460" cy="253916"/>
          </a:xfrm>
          <a:prstGeom prst="rect">
            <a:avLst/>
          </a:prstGeom>
          <a:noFill/>
          <a:effectLst>
            <a:outerShdw blurRad="50800" dir="2700000">
              <a:srgbClr val="000000">
                <a:alpha val="44000"/>
              </a:srgbClr>
            </a:outerShdw>
          </a:effectLst>
        </p:spPr>
        <p:txBody>
          <a:bodyPr>
            <a:spAutoFit/>
          </a:bodyPr>
          <a:lstStyle/>
          <a:p>
            <a:r>
              <a:rPr lang="sv-SE" sz="1050" b="1" dirty="0">
                <a:solidFill>
                  <a:schemeClr val="bg1"/>
                </a:solidFill>
                <a:cs typeface="Arial" charset="0"/>
              </a:rPr>
              <a:t>A joint IT Research </a:t>
            </a:r>
            <a:r>
              <a:rPr lang="sv-SE" sz="1050" b="1" dirty="0" err="1">
                <a:solidFill>
                  <a:schemeClr val="bg1"/>
                </a:solidFill>
                <a:cs typeface="Arial" charset="0"/>
              </a:rPr>
              <a:t>centre</a:t>
            </a:r>
            <a:r>
              <a:rPr lang="sv-SE" sz="1050" b="1" dirty="0">
                <a:solidFill>
                  <a:schemeClr val="bg1"/>
                </a:solidFill>
                <a:cs typeface="Arial" charset="0"/>
              </a:rPr>
              <a:t> at LTU, Luleå University </a:t>
            </a:r>
            <a:r>
              <a:rPr lang="sv-SE" sz="1050" b="1" dirty="0" err="1">
                <a:solidFill>
                  <a:schemeClr val="bg1"/>
                </a:solidFill>
                <a:cs typeface="Arial" charset="0"/>
              </a:rPr>
              <a:t>of</a:t>
            </a:r>
            <a:r>
              <a:rPr lang="sv-SE" sz="1050" b="1" dirty="0">
                <a:solidFill>
                  <a:schemeClr val="bg1"/>
                </a:solidFill>
                <a:cs typeface="Arial" charset="0"/>
              </a:rPr>
              <a:t> </a:t>
            </a:r>
            <a:r>
              <a:rPr lang="sv-SE" sz="1050" b="1" dirty="0" err="1">
                <a:solidFill>
                  <a:schemeClr val="bg1"/>
                </a:solidFill>
                <a:cs typeface="Arial" charset="0"/>
              </a:rPr>
              <a:t>Technology</a:t>
            </a:r>
            <a:endParaRPr lang="sv-SE" sz="1050" b="1" dirty="0">
              <a:solidFill>
                <a:schemeClr val="bg1"/>
              </a:solidFill>
              <a:cs typeface="Arial"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841303"/>
            <a:ext cx="5829300" cy="1944885"/>
          </a:xfrm>
        </p:spPr>
        <p:txBody>
          <a:bodyPr>
            <a:normAutofit/>
          </a:bodyPr>
          <a:lstStyle/>
          <a:p>
            <a:r>
              <a:rPr lang="en-US" dirty="0" smtClean="0"/>
              <a:t>Cloudberry</a:t>
            </a:r>
            <a:br>
              <a:rPr lang="en-US" dirty="0" smtClean="0"/>
            </a:br>
            <a:r>
              <a:rPr lang="en-US" dirty="0" smtClean="0"/>
              <a:t>Datacenter</a:t>
            </a:r>
            <a:br>
              <a:rPr lang="en-US" dirty="0" smtClean="0"/>
            </a:br>
            <a:r>
              <a:rPr lang="en-US" dirty="0" smtClean="0"/>
              <a:t>Initiative</a:t>
            </a:r>
            <a:endParaRPr lang="en-US" dirty="0"/>
          </a:p>
        </p:txBody>
      </p:sp>
    </p:spTree>
    <p:extLst>
      <p:ext uri="{BB962C8B-B14F-4D97-AF65-F5344CB8AC3E}">
        <p14:creationId xmlns:p14="http://schemas.microsoft.com/office/powerpoint/2010/main" val="240269429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780" y="797422"/>
            <a:ext cx="6503021" cy="642938"/>
          </a:xfrm>
        </p:spPr>
        <p:txBody>
          <a:bodyPr>
            <a:normAutofit/>
          </a:bodyPr>
          <a:lstStyle/>
          <a:p>
            <a:r>
              <a:rPr lang="en-US" dirty="0" smtClean="0"/>
              <a:t> Why are we an attractive region</a:t>
            </a:r>
            <a:endParaRPr lang="en-US" dirty="0"/>
          </a:p>
        </p:txBody>
      </p:sp>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628" y="1437624"/>
            <a:ext cx="2097926" cy="1620180"/>
          </a:xfrm>
          <a:prstGeom prst="rect">
            <a:avLst/>
          </a:prstGeom>
          <a:effectLst>
            <a:outerShdw blurRad="317500" dist="215900" dir="2700000" algn="tl" rotWithShape="0">
              <a:srgbClr val="000000">
                <a:alpha val="43000"/>
              </a:srgbClr>
            </a:outerShdw>
          </a:effectLst>
        </p:spPr>
      </p:pic>
      <p:pic>
        <p:nvPicPr>
          <p:cNvPr id="11" name="Picture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09317" y="2357502"/>
            <a:ext cx="1945484" cy="1874807"/>
          </a:xfrm>
          <a:prstGeom prst="rect">
            <a:avLst/>
          </a:prstGeom>
          <a:effectLst>
            <a:outerShdw blurRad="222250" dist="304800" dir="2700000" algn="tl" rotWithShape="0">
              <a:srgbClr val="000000">
                <a:alpha val="43000"/>
              </a:srgbClr>
            </a:outerShdw>
          </a:effectLst>
        </p:spPr>
      </p:pic>
      <p:sp>
        <p:nvSpPr>
          <p:cNvPr id="12" name="Rectangle 11"/>
          <p:cNvSpPr/>
          <p:nvPr/>
        </p:nvSpPr>
        <p:spPr>
          <a:xfrm>
            <a:off x="4709316" y="1872754"/>
            <a:ext cx="1956686" cy="923330"/>
          </a:xfrm>
          <a:prstGeom prst="rect">
            <a:avLst/>
          </a:prstGeom>
        </p:spPr>
        <p:txBody>
          <a:bodyPr wrap="square">
            <a:spAutoFit/>
          </a:bodyPr>
          <a:lstStyle/>
          <a:p>
            <a:pPr algn="ctr" defTabSz="685800" fontAlgn="auto">
              <a:spcBef>
                <a:spcPts val="0"/>
              </a:spcBef>
              <a:spcAft>
                <a:spcPts val="0"/>
              </a:spcAft>
            </a:pPr>
            <a:r>
              <a:rPr lang="en-US" dirty="0" smtClean="0">
                <a:solidFill>
                  <a:srgbClr val="7F7F7F"/>
                </a:solidFill>
                <a:latin typeface="Calibri"/>
              </a:rPr>
              <a:t>Cost (</a:t>
            </a:r>
            <a:r>
              <a:rPr lang="en-US" dirty="0">
                <a:solidFill>
                  <a:srgbClr val="7F7F7F"/>
                </a:solidFill>
                <a:latin typeface="Calibri"/>
              </a:rPr>
              <a:t>$) per Mbps </a:t>
            </a:r>
            <a:r>
              <a:rPr lang="en-US" dirty="0" smtClean="0">
                <a:solidFill>
                  <a:srgbClr val="7F7F7F"/>
                </a:solidFill>
                <a:latin typeface="Calibri"/>
              </a:rPr>
              <a:t>in EU</a:t>
            </a:r>
          </a:p>
          <a:p>
            <a:pPr algn="ctr" defTabSz="685800" fontAlgn="auto">
              <a:spcBef>
                <a:spcPts val="0"/>
              </a:spcBef>
              <a:spcAft>
                <a:spcPts val="0"/>
              </a:spcAft>
            </a:pPr>
            <a:r>
              <a:rPr lang="en-US" dirty="0" smtClean="0">
                <a:solidFill>
                  <a:srgbClr val="7F7F7F"/>
                </a:solidFill>
                <a:latin typeface="Calibri"/>
              </a:rPr>
              <a:t>2000 - 2015</a:t>
            </a:r>
            <a:endParaRPr lang="en-US" dirty="0">
              <a:solidFill>
                <a:srgbClr val="7F7F7F"/>
              </a:solidFill>
              <a:latin typeface="Calibri"/>
            </a:endParaRPr>
          </a:p>
        </p:txBody>
      </p:sp>
      <p:sp>
        <p:nvSpPr>
          <p:cNvPr id="7" name="Rectangle 11"/>
          <p:cNvSpPr/>
          <p:nvPr/>
        </p:nvSpPr>
        <p:spPr>
          <a:xfrm>
            <a:off x="151780" y="3765053"/>
            <a:ext cx="1956686" cy="369332"/>
          </a:xfrm>
          <a:prstGeom prst="rect">
            <a:avLst/>
          </a:prstGeom>
          <a:effectLst>
            <a:outerShdw blurRad="222250" dist="355600" dir="2700000" algn="tl" rotWithShape="0">
              <a:srgbClr val="000000">
                <a:alpha val="43000"/>
              </a:srgbClr>
            </a:outerShdw>
          </a:effectLst>
        </p:spPr>
        <p:txBody>
          <a:bodyPr wrap="square">
            <a:spAutoFit/>
          </a:bodyPr>
          <a:lstStyle/>
          <a:p>
            <a:pPr algn="ctr" defTabSz="685800" fontAlgn="auto">
              <a:spcBef>
                <a:spcPts val="0"/>
              </a:spcBef>
              <a:spcAft>
                <a:spcPts val="0"/>
              </a:spcAft>
            </a:pPr>
            <a:r>
              <a:rPr lang="en-US" dirty="0" smtClean="0">
                <a:solidFill>
                  <a:srgbClr val="7F7F7F"/>
                </a:solidFill>
                <a:latin typeface="Calibri"/>
              </a:rPr>
              <a:t>Digitization</a:t>
            </a:r>
            <a:endParaRPr lang="en-US" dirty="0">
              <a:solidFill>
                <a:srgbClr val="7F7F7F"/>
              </a:solidFill>
              <a:latin typeface="Calibri"/>
            </a:endParaRPr>
          </a:p>
        </p:txBody>
      </p:sp>
      <p:sp>
        <p:nvSpPr>
          <p:cNvPr id="3" name="Höger 2"/>
          <p:cNvSpPr/>
          <p:nvPr/>
        </p:nvSpPr>
        <p:spPr>
          <a:xfrm rot="16200000">
            <a:off x="889001" y="3335338"/>
            <a:ext cx="552450" cy="285750"/>
          </a:xfrm>
          <a:prstGeom prst="rightArrow">
            <a:avLst/>
          </a:prstGeom>
          <a:effectLst>
            <a:outerShdw blurRad="222250" dist="304800" dir="204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fontAlgn="auto">
              <a:spcBef>
                <a:spcPts val="0"/>
              </a:spcBef>
              <a:spcAft>
                <a:spcPts val="0"/>
              </a:spcAft>
            </a:pPr>
            <a:endParaRPr lang="sv-SE">
              <a:solidFill>
                <a:prstClr val="white"/>
              </a:solidFill>
              <a:latin typeface="Calibri"/>
            </a:endParaRPr>
          </a:p>
        </p:txBody>
      </p:sp>
      <p:pic>
        <p:nvPicPr>
          <p:cNvPr id="4" name="Picture 3" descr="world-energy-consumption-by-fuel-2014.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264954" y="2043386"/>
            <a:ext cx="2357962" cy="1422146"/>
          </a:xfrm>
          <a:prstGeom prst="rect">
            <a:avLst/>
          </a:prstGeom>
          <a:effectLst>
            <a:outerShdw blurRad="317500" dist="215900" dir="2700000" algn="tl" rotWithShape="0">
              <a:srgbClr val="000000">
                <a:alpha val="43000"/>
              </a:srgbClr>
            </a:outerShdw>
          </a:effectLst>
        </p:spPr>
      </p:pic>
    </p:spTree>
    <p:extLst>
      <p:ext uri="{BB962C8B-B14F-4D97-AF65-F5344CB8AC3E}">
        <p14:creationId xmlns:p14="http://schemas.microsoft.com/office/powerpoint/2010/main" val="293766709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1000"/>
                                        <p:tgtEl>
                                          <p:spTgt spid="1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Example, </a:t>
            </a:r>
            <a:r>
              <a:rPr lang="en-US" smtClean="0"/>
              <a:t>energy consumption</a:t>
            </a:r>
            <a:endParaRPr lang="en-US" dirty="0"/>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71625" y="1440359"/>
            <a:ext cx="3714750" cy="2571750"/>
          </a:xfrm>
          <a:prstGeom prst="rect">
            <a:avLst/>
          </a:prstGeom>
        </p:spPr>
      </p:pic>
    </p:spTree>
    <p:extLst>
      <p:ext uri="{BB962C8B-B14F-4D97-AF65-F5344CB8AC3E}">
        <p14:creationId xmlns:p14="http://schemas.microsoft.com/office/powerpoint/2010/main" val="176113910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Global energy </a:t>
            </a:r>
            <a:r>
              <a:rPr lang="en-US" dirty="0" err="1" smtClean="0"/>
              <a:t>consumtion</a:t>
            </a:r>
            <a:endParaRPr lang="en-US"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9750" y="712787"/>
            <a:ext cx="5781615" cy="3338748"/>
          </a:xfrm>
          <a:prstGeom prst="rect">
            <a:avLst/>
          </a:prstGeom>
          <a:effectLst>
            <a:outerShdw blurRad="317500" dist="215900" dir="2700000" algn="tl" rotWithShape="0">
              <a:srgbClr val="000000">
                <a:alpha val="43000"/>
              </a:srgbClr>
            </a:outerShdw>
          </a:effectLst>
        </p:spPr>
      </p:pic>
      <p:sp>
        <p:nvSpPr>
          <p:cNvPr id="35" name="Rectangle 34"/>
          <p:cNvSpPr/>
          <p:nvPr/>
        </p:nvSpPr>
        <p:spPr>
          <a:xfrm>
            <a:off x="457197" y="4143032"/>
            <a:ext cx="2482850" cy="253916"/>
          </a:xfrm>
          <a:prstGeom prst="rect">
            <a:avLst/>
          </a:prstGeom>
        </p:spPr>
        <p:txBody>
          <a:bodyPr wrap="square">
            <a:spAutoFit/>
          </a:bodyPr>
          <a:lstStyle/>
          <a:p>
            <a:pPr defTabSz="685800" fontAlgn="auto">
              <a:spcBef>
                <a:spcPts val="0"/>
              </a:spcBef>
              <a:spcAft>
                <a:spcPts val="0"/>
              </a:spcAft>
            </a:pPr>
            <a:r>
              <a:rPr lang="en-US" sz="1050" dirty="0">
                <a:solidFill>
                  <a:srgbClr val="7F7F7F"/>
                </a:solidFill>
                <a:latin typeface="Calibri"/>
              </a:rPr>
              <a:t>Source: Greenpeace, </a:t>
            </a:r>
            <a:r>
              <a:rPr lang="en-US" sz="1050" dirty="0" err="1">
                <a:solidFill>
                  <a:srgbClr val="7F7F7F"/>
                </a:solidFill>
                <a:latin typeface="Calibri"/>
              </a:rPr>
              <a:t>Klicking</a:t>
            </a:r>
            <a:r>
              <a:rPr lang="en-US" sz="1050" dirty="0">
                <a:solidFill>
                  <a:srgbClr val="7F7F7F"/>
                </a:solidFill>
                <a:latin typeface="Calibri"/>
              </a:rPr>
              <a:t> clean, 2014</a:t>
            </a:r>
          </a:p>
        </p:txBody>
      </p:sp>
    </p:spTree>
    <p:extLst>
      <p:ext uri="{BB962C8B-B14F-4D97-AF65-F5344CB8AC3E}">
        <p14:creationId xmlns:p14="http://schemas.microsoft.com/office/powerpoint/2010/main" val="231574846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err="1"/>
              <a:t>S</a:t>
            </a:r>
            <a:r>
              <a:rPr lang="sv-SE" dirty="0" err="1" smtClean="0"/>
              <a:t>trategic</a:t>
            </a:r>
            <a:r>
              <a:rPr lang="sv-SE" dirty="0" smtClean="0"/>
              <a:t> </a:t>
            </a:r>
            <a:r>
              <a:rPr lang="sv-SE" dirty="0" err="1" smtClean="0"/>
              <a:t>perspective</a:t>
            </a:r>
            <a:endParaRPr lang="sv-SE" dirty="0"/>
          </a:p>
        </p:txBody>
      </p:sp>
      <p:sp>
        <p:nvSpPr>
          <p:cNvPr id="3" name="Content Placeholder 2"/>
          <p:cNvSpPr>
            <a:spLocks noGrp="1"/>
          </p:cNvSpPr>
          <p:nvPr>
            <p:ph idx="1"/>
          </p:nvPr>
        </p:nvSpPr>
        <p:spPr/>
        <p:txBody>
          <a:bodyPr>
            <a:normAutofit/>
          </a:bodyPr>
          <a:lstStyle/>
          <a:p>
            <a:r>
              <a:rPr lang="sv-SE" dirty="0" smtClean="0"/>
              <a:t>Focus in green data centers</a:t>
            </a:r>
          </a:p>
          <a:p>
            <a:r>
              <a:rPr lang="sv-SE" dirty="0" smtClean="0"/>
              <a:t>Make </a:t>
            </a:r>
            <a:r>
              <a:rPr lang="sv-SE" dirty="0" err="1" smtClean="0"/>
              <a:t>use</a:t>
            </a:r>
            <a:r>
              <a:rPr lang="sv-SE" dirty="0" smtClean="0"/>
              <a:t> </a:t>
            </a:r>
            <a:r>
              <a:rPr lang="sv-SE" dirty="0" err="1" smtClean="0"/>
              <a:t>of</a:t>
            </a:r>
            <a:r>
              <a:rPr lang="sv-SE" dirty="0" smtClean="0"/>
              <a:t> all </a:t>
            </a:r>
            <a:r>
              <a:rPr lang="sv-SE" dirty="0" err="1" smtClean="0"/>
              <a:t>our</a:t>
            </a:r>
            <a:r>
              <a:rPr lang="sv-SE" dirty="0" smtClean="0"/>
              <a:t> </a:t>
            </a:r>
            <a:r>
              <a:rPr lang="sv-SE" dirty="0" err="1" smtClean="0"/>
              <a:t>natural</a:t>
            </a:r>
            <a:r>
              <a:rPr lang="sv-SE" dirty="0" smtClean="0"/>
              <a:t> </a:t>
            </a:r>
            <a:r>
              <a:rPr lang="sv-SE" dirty="0" err="1" smtClean="0"/>
              <a:t>advantages</a:t>
            </a:r>
            <a:endParaRPr lang="sv-SE" dirty="0" smtClean="0"/>
          </a:p>
          <a:p>
            <a:r>
              <a:rPr lang="sv-SE" dirty="0" smtClean="0"/>
              <a:t>A </a:t>
            </a:r>
            <a:r>
              <a:rPr lang="sv-SE" dirty="0" err="1" smtClean="0"/>
              <a:t>holistic</a:t>
            </a:r>
            <a:r>
              <a:rPr lang="sv-SE" dirty="0" smtClean="0"/>
              <a:t> </a:t>
            </a:r>
            <a:r>
              <a:rPr lang="sv-SE" dirty="0" err="1" smtClean="0"/>
              <a:t>perspective</a:t>
            </a:r>
            <a:r>
              <a:rPr lang="sv-SE" dirty="0" smtClean="0"/>
              <a:t>, from </a:t>
            </a:r>
            <a:r>
              <a:rPr lang="sv-SE" dirty="0" err="1" smtClean="0"/>
              <a:t>cloud</a:t>
            </a:r>
            <a:r>
              <a:rPr lang="sv-SE" dirty="0" smtClean="0"/>
              <a:t> </a:t>
            </a:r>
            <a:r>
              <a:rPr lang="sv-SE" dirty="0" err="1" smtClean="0"/>
              <a:t>to</a:t>
            </a:r>
            <a:r>
              <a:rPr lang="sv-SE" dirty="0" smtClean="0"/>
              <a:t> </a:t>
            </a:r>
            <a:r>
              <a:rPr lang="sv-SE" dirty="0" err="1" smtClean="0"/>
              <a:t>building</a:t>
            </a:r>
            <a:endParaRPr lang="sv-SE" dirty="0" smtClean="0"/>
          </a:p>
          <a:p>
            <a:r>
              <a:rPr lang="sv-SE" dirty="0" err="1" smtClean="0"/>
              <a:t>Triple</a:t>
            </a:r>
            <a:r>
              <a:rPr lang="sv-SE" dirty="0" smtClean="0"/>
              <a:t>-helix (research, public </a:t>
            </a:r>
            <a:r>
              <a:rPr lang="sv-SE" dirty="0" err="1" smtClean="0"/>
              <a:t>sector</a:t>
            </a:r>
            <a:r>
              <a:rPr lang="sv-SE" dirty="0" smtClean="0"/>
              <a:t>, </a:t>
            </a:r>
            <a:r>
              <a:rPr lang="sv-SE" dirty="0" err="1" smtClean="0"/>
              <a:t>industry</a:t>
            </a:r>
            <a:r>
              <a:rPr lang="sv-SE" dirty="0" smtClean="0"/>
              <a:t>)</a:t>
            </a:r>
          </a:p>
          <a:p>
            <a:r>
              <a:rPr lang="sv-SE" dirty="0" err="1" smtClean="0"/>
              <a:t>Engage</a:t>
            </a:r>
            <a:r>
              <a:rPr lang="sv-SE" dirty="0" smtClean="0"/>
              <a:t> </a:t>
            </a:r>
            <a:r>
              <a:rPr lang="sv-SE" dirty="0" err="1" smtClean="0"/>
              <a:t>whole</a:t>
            </a:r>
            <a:r>
              <a:rPr lang="sv-SE" dirty="0" smtClean="0"/>
              <a:t> </a:t>
            </a:r>
            <a:r>
              <a:rPr lang="sv-SE" dirty="0" err="1" smtClean="0"/>
              <a:t>value</a:t>
            </a:r>
            <a:r>
              <a:rPr lang="sv-SE" dirty="0" smtClean="0"/>
              <a:t> </a:t>
            </a:r>
            <a:r>
              <a:rPr lang="sv-SE" dirty="0" err="1" smtClean="0"/>
              <a:t>chain</a:t>
            </a:r>
            <a:r>
              <a:rPr lang="sv-SE" dirty="0" smtClean="0"/>
              <a:t>, end </a:t>
            </a:r>
            <a:r>
              <a:rPr lang="sv-SE" dirty="0" err="1" smtClean="0"/>
              <a:t>users</a:t>
            </a:r>
            <a:r>
              <a:rPr lang="sv-SE" dirty="0" smtClean="0"/>
              <a:t>, data center </a:t>
            </a:r>
            <a:r>
              <a:rPr lang="sv-SE" dirty="0" err="1" smtClean="0"/>
              <a:t>owners</a:t>
            </a:r>
            <a:r>
              <a:rPr lang="sv-SE" dirty="0" smtClean="0"/>
              <a:t>, operators, solution </a:t>
            </a:r>
            <a:r>
              <a:rPr lang="sv-SE" dirty="0" err="1" smtClean="0"/>
              <a:t>providers</a:t>
            </a:r>
            <a:r>
              <a:rPr lang="mr-IN" dirty="0" smtClean="0"/>
              <a:t>…</a:t>
            </a:r>
            <a:endParaRPr lang="sv-SE" dirty="0" smtClean="0"/>
          </a:p>
        </p:txBody>
      </p:sp>
    </p:spTree>
    <p:extLst>
      <p:ext uri="{BB962C8B-B14F-4D97-AF65-F5344CB8AC3E}">
        <p14:creationId xmlns:p14="http://schemas.microsoft.com/office/powerpoint/2010/main" val="253013141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324</Words>
  <Application>Microsoft Office PowerPoint</Application>
  <PresentationFormat>Egendefinert</PresentationFormat>
  <Paragraphs>26</Paragraphs>
  <Slides>6</Slides>
  <Notes>4</Notes>
  <HiddenSlides>0</HiddenSlides>
  <MMClips>0</MMClips>
  <ScaleCrop>false</ScaleCrop>
  <HeadingPairs>
    <vt:vector size="4" baseType="variant">
      <vt:variant>
        <vt:lpstr>Tema</vt:lpstr>
      </vt:variant>
      <vt:variant>
        <vt:i4>2</vt:i4>
      </vt:variant>
      <vt:variant>
        <vt:lpstr>Lysbildetitler</vt:lpstr>
      </vt:variant>
      <vt:variant>
        <vt:i4>6</vt:i4>
      </vt:variant>
    </vt:vector>
  </HeadingPairs>
  <TitlesOfParts>
    <vt:vector size="8" baseType="lpstr">
      <vt:lpstr>Office Theme</vt:lpstr>
      <vt:lpstr>1_Office Theme</vt:lpstr>
      <vt:lpstr>PowerPoint-presentasjon</vt:lpstr>
      <vt:lpstr>Cloudberry Datacenter Initiative</vt:lpstr>
      <vt:lpstr> Why are we an attractive region</vt:lpstr>
      <vt:lpstr> Example, energy consumption</vt:lpstr>
      <vt:lpstr> Global energy consumtion</vt:lpstr>
      <vt:lpstr>Strategic perspective</vt:lpstr>
    </vt:vector>
  </TitlesOfParts>
  <Company>Graceland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Elvis Presley</dc:creator>
  <cp:lastModifiedBy>VNB5</cp:lastModifiedBy>
  <cp:revision>279</cp:revision>
  <dcterms:created xsi:type="dcterms:W3CDTF">2010-11-19T08:05:55Z</dcterms:created>
  <dcterms:modified xsi:type="dcterms:W3CDTF">2016-11-24T14:39:38Z</dcterms:modified>
</cp:coreProperties>
</file>